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60" r:id="rId2"/>
    <p:sldId id="304" r:id="rId3"/>
    <p:sldId id="293" r:id="rId4"/>
    <p:sldId id="292" r:id="rId5"/>
    <p:sldId id="352" r:id="rId6"/>
    <p:sldId id="309" r:id="rId7"/>
    <p:sldId id="295" r:id="rId8"/>
    <p:sldId id="296" r:id="rId9"/>
    <p:sldId id="343" r:id="rId10"/>
    <p:sldId id="305" r:id="rId11"/>
    <p:sldId id="280" r:id="rId12"/>
    <p:sldId id="278" r:id="rId13"/>
    <p:sldId id="310" r:id="rId14"/>
    <p:sldId id="279" r:id="rId15"/>
    <p:sldId id="282" r:id="rId16"/>
    <p:sldId id="289" r:id="rId17"/>
    <p:sldId id="281" r:id="rId18"/>
    <p:sldId id="297" r:id="rId19"/>
    <p:sldId id="298" r:id="rId20"/>
    <p:sldId id="353" r:id="rId21"/>
    <p:sldId id="303" r:id="rId22"/>
    <p:sldId id="283" r:id="rId23"/>
    <p:sldId id="351" r:id="rId24"/>
    <p:sldId id="299" r:id="rId25"/>
    <p:sldId id="301" r:id="rId26"/>
    <p:sldId id="302" r:id="rId27"/>
    <p:sldId id="311" r:id="rId28"/>
    <p:sldId id="350" r:id="rId29"/>
    <p:sldId id="349" r:id="rId30"/>
    <p:sldId id="313" r:id="rId31"/>
    <p:sldId id="315" r:id="rId32"/>
    <p:sldId id="314" r:id="rId33"/>
    <p:sldId id="316" r:id="rId34"/>
    <p:sldId id="317" r:id="rId35"/>
    <p:sldId id="344" r:id="rId36"/>
    <p:sldId id="312" r:id="rId37"/>
    <p:sldId id="346" r:id="rId38"/>
    <p:sldId id="325" r:id="rId39"/>
    <p:sldId id="324" r:id="rId40"/>
    <p:sldId id="332" r:id="rId41"/>
    <p:sldId id="347" r:id="rId42"/>
    <p:sldId id="328" r:id="rId43"/>
    <p:sldId id="342" r:id="rId44"/>
    <p:sldId id="354" r:id="rId45"/>
    <p:sldId id="326" r:id="rId46"/>
    <p:sldId id="334" r:id="rId47"/>
    <p:sldId id="341" r:id="rId48"/>
    <p:sldId id="335" r:id="rId49"/>
    <p:sldId id="336" r:id="rId50"/>
    <p:sldId id="337" r:id="rId51"/>
    <p:sldId id="338" r:id="rId52"/>
    <p:sldId id="339" r:id="rId53"/>
    <p:sldId id="340" r:id="rId54"/>
    <p:sldId id="327" r:id="rId55"/>
    <p:sldId id="256"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C3"/>
    <a:srgbClr val="F69994"/>
    <a:srgbClr val="EF4136"/>
    <a:srgbClr val="EEB9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1" autoAdjust="0"/>
    <p:restoredTop sz="78777" autoAdjust="0"/>
  </p:normalViewPr>
  <p:slideViewPr>
    <p:cSldViewPr snapToGrid="0">
      <p:cViewPr>
        <p:scale>
          <a:sx n="66" d="100"/>
          <a:sy n="66" d="100"/>
        </p:scale>
        <p:origin x="1740" y="32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02CCF5-DD0C-468C-A219-490378372A39}" type="doc">
      <dgm:prSet loTypeId="urn:microsoft.com/office/officeart/2005/8/layout/process1" loCatId="process" qsTypeId="urn:microsoft.com/office/officeart/2005/8/quickstyle/simple1" qsCatId="simple" csTypeId="urn:microsoft.com/office/officeart/2005/8/colors/accent1_2" csCatId="accent1" phldr="1"/>
      <dgm:spPr/>
    </dgm:pt>
    <dgm:pt modelId="{E0DD3EDD-10C3-4C4F-8AFE-4855BF06D55C}">
      <dgm:prSet phldrT="[Text]" custT="1"/>
      <dgm:spPr>
        <a:solidFill>
          <a:srgbClr val="FF0000"/>
        </a:solidFill>
      </dgm:spPr>
      <dgm:t>
        <a:bodyPr/>
        <a:lstStyle/>
        <a:p>
          <a:r>
            <a:rPr lang="en-US" sz="1400" b="1" dirty="0">
              <a:latin typeface="Grandview" panose="020B0502040204020203"/>
            </a:rPr>
            <a:t>April 2019</a:t>
          </a:r>
          <a:r>
            <a:rPr lang="en-US" sz="1400" dirty="0">
              <a:latin typeface="Grandview" panose="020B0502040204020203"/>
            </a:rPr>
            <a:t> </a:t>
          </a:r>
        </a:p>
      </dgm:t>
    </dgm:pt>
    <dgm:pt modelId="{73DA609F-45A3-4727-A324-1E0A60A2D17E}" type="parTrans" cxnId="{733B8D73-3E54-495C-957C-BE379529B928}">
      <dgm:prSet/>
      <dgm:spPr/>
      <dgm:t>
        <a:bodyPr/>
        <a:lstStyle/>
        <a:p>
          <a:endParaRPr lang="en-US"/>
        </a:p>
      </dgm:t>
    </dgm:pt>
    <dgm:pt modelId="{DA53B521-F4C6-4034-B362-D20AB9834C6E}" type="sibTrans" cxnId="{733B8D73-3E54-495C-957C-BE379529B928}">
      <dgm:prSet/>
      <dgm:spPr>
        <a:solidFill>
          <a:schemeClr val="tx1"/>
        </a:solidFill>
      </dgm:spPr>
      <dgm:t>
        <a:bodyPr/>
        <a:lstStyle/>
        <a:p>
          <a:endParaRPr lang="en-US"/>
        </a:p>
      </dgm:t>
    </dgm:pt>
    <dgm:pt modelId="{78992B35-E5A9-4852-81E2-9F37A780FF41}">
      <dgm:prSet phldrT="[Text]" custT="1"/>
      <dgm:spPr>
        <a:solidFill>
          <a:srgbClr val="FFC000"/>
        </a:solidFill>
      </dgm:spPr>
      <dgm:t>
        <a:bodyPr/>
        <a:lstStyle/>
        <a:p>
          <a:r>
            <a:rPr lang="en-US" sz="1400" b="1" dirty="0">
              <a:latin typeface="Grandview" panose="020B0502040204020203"/>
            </a:rPr>
            <a:t> Review</a:t>
          </a:r>
        </a:p>
      </dgm:t>
    </dgm:pt>
    <dgm:pt modelId="{3596EFA9-7408-4A7F-81AD-5F13D0411F70}" type="parTrans" cxnId="{2B87E58F-8389-49DE-A479-4A426FC71FCC}">
      <dgm:prSet/>
      <dgm:spPr/>
      <dgm:t>
        <a:bodyPr/>
        <a:lstStyle/>
        <a:p>
          <a:endParaRPr lang="en-US"/>
        </a:p>
      </dgm:t>
    </dgm:pt>
    <dgm:pt modelId="{7FDE7DE5-B5B5-4024-9C15-E60CA592BA29}" type="sibTrans" cxnId="{2B87E58F-8389-49DE-A479-4A426FC71FCC}">
      <dgm:prSet custT="1"/>
      <dgm:spPr>
        <a:solidFill>
          <a:prstClr val="black"/>
        </a:solidFill>
        <a:ln>
          <a:noFill/>
        </a:ln>
        <a:effectLst/>
      </dgm:spPr>
      <dgm:t>
        <a:bodyPr spcFirstLastPara="0" vert="horz" wrap="square" lIns="0" tIns="0" rIns="0" bIns="0" numCol="1" spcCol="1270" anchor="ctr" anchorCtr="0"/>
        <a:lstStyle/>
        <a:p>
          <a:pPr marL="0" lvl="0" indent="0" algn="ctr" defTabSz="444500">
            <a:lnSpc>
              <a:spcPct val="90000"/>
            </a:lnSpc>
            <a:spcBef>
              <a:spcPct val="0"/>
            </a:spcBef>
            <a:spcAft>
              <a:spcPct val="35000"/>
            </a:spcAft>
            <a:buNone/>
          </a:pPr>
          <a:endParaRPr lang="en-US" sz="1000" kern="1200">
            <a:solidFill>
              <a:prstClr val="white"/>
            </a:solidFill>
            <a:latin typeface="Calibri" panose="020F0502020204030204"/>
            <a:ea typeface="+mn-ea"/>
            <a:cs typeface="+mn-cs"/>
          </a:endParaRPr>
        </a:p>
      </dgm:t>
    </dgm:pt>
    <dgm:pt modelId="{F2CFCB41-B4CA-458D-A282-F6C06D7A6341}">
      <dgm:prSet phldrT="[Text]" custT="1"/>
      <dgm:spPr>
        <a:solidFill>
          <a:srgbClr val="FFFF00"/>
        </a:solidFill>
      </dgm:spPr>
      <dgm:t>
        <a:bodyPr/>
        <a:lstStyle/>
        <a:p>
          <a:r>
            <a:rPr lang="en-US" sz="1400" b="1" dirty="0">
              <a:solidFill>
                <a:schemeClr val="tx1"/>
              </a:solidFill>
              <a:latin typeface="Grandview" panose="020B0502040204020203"/>
            </a:rPr>
            <a:t> Revise</a:t>
          </a:r>
        </a:p>
      </dgm:t>
    </dgm:pt>
    <dgm:pt modelId="{46DA409F-8F63-432E-A919-6B27B9B01ECA}" type="parTrans" cxnId="{BB4781C8-84D4-4D0C-A42A-7A6869D4A235}">
      <dgm:prSet/>
      <dgm:spPr/>
      <dgm:t>
        <a:bodyPr/>
        <a:lstStyle/>
        <a:p>
          <a:endParaRPr lang="en-US"/>
        </a:p>
      </dgm:t>
    </dgm:pt>
    <dgm:pt modelId="{DC3AA2D1-2C53-4D37-BBEB-985E7693B170}" type="sibTrans" cxnId="{BB4781C8-84D4-4D0C-A42A-7A6869D4A235}">
      <dgm:prSet custT="1"/>
      <dgm:spPr>
        <a:solidFill>
          <a:prstClr val="black"/>
        </a:solidFill>
        <a:ln>
          <a:noFill/>
        </a:ln>
        <a:effectLst/>
      </dgm:spPr>
      <dgm:t>
        <a:bodyPr spcFirstLastPara="0" vert="horz" wrap="square" lIns="0" tIns="0" rIns="0" bIns="0" numCol="1" spcCol="1270" anchor="ctr" anchorCtr="0"/>
        <a:lstStyle/>
        <a:p>
          <a:pPr marL="0" lvl="0" indent="0" algn="ctr" defTabSz="444500">
            <a:lnSpc>
              <a:spcPct val="90000"/>
            </a:lnSpc>
            <a:spcBef>
              <a:spcPct val="0"/>
            </a:spcBef>
            <a:spcAft>
              <a:spcPct val="35000"/>
            </a:spcAft>
            <a:buNone/>
          </a:pPr>
          <a:endParaRPr lang="en-US" sz="1000" kern="1200">
            <a:solidFill>
              <a:prstClr val="white"/>
            </a:solidFill>
            <a:latin typeface="Calibri" panose="020F0502020204030204"/>
            <a:ea typeface="+mn-ea"/>
            <a:cs typeface="+mn-cs"/>
          </a:endParaRPr>
        </a:p>
      </dgm:t>
    </dgm:pt>
    <dgm:pt modelId="{BB01FDA8-AD28-4028-BFC0-167922D78F49}">
      <dgm:prSet phldrT="[Text]" custT="1"/>
      <dgm:spPr>
        <a:solidFill>
          <a:srgbClr val="00B050"/>
        </a:solidFill>
      </dgm:spPr>
      <dgm:t>
        <a:bodyPr/>
        <a:lstStyle/>
        <a:p>
          <a:r>
            <a:rPr lang="en-US" sz="1400" b="1" dirty="0">
              <a:latin typeface="Grandview" panose="020B0502040204020203"/>
            </a:rPr>
            <a:t> Update</a:t>
          </a:r>
        </a:p>
      </dgm:t>
    </dgm:pt>
    <dgm:pt modelId="{965278CC-B45D-4828-893B-681C5CA02573}" type="parTrans" cxnId="{AC32253E-1A08-4B25-A669-F3E85E6BB17B}">
      <dgm:prSet/>
      <dgm:spPr/>
      <dgm:t>
        <a:bodyPr/>
        <a:lstStyle/>
        <a:p>
          <a:endParaRPr lang="en-US"/>
        </a:p>
      </dgm:t>
    </dgm:pt>
    <dgm:pt modelId="{6A1BAE1C-5F85-4390-9970-7F8BF514B560}" type="sibTrans" cxnId="{AC32253E-1A08-4B25-A669-F3E85E6BB17B}">
      <dgm:prSet custT="1"/>
      <dgm:spPr>
        <a:solidFill>
          <a:prstClr val="black"/>
        </a:solidFill>
        <a:ln>
          <a:noFill/>
        </a:ln>
        <a:effectLst/>
      </dgm:spPr>
      <dgm:t>
        <a:bodyPr spcFirstLastPara="0" vert="horz" wrap="square" lIns="0" tIns="0" rIns="0" bIns="0" numCol="1" spcCol="1270" anchor="ctr" anchorCtr="0"/>
        <a:lstStyle/>
        <a:p>
          <a:pPr marL="0" lvl="0" indent="0" algn="ctr" defTabSz="444500">
            <a:lnSpc>
              <a:spcPct val="90000"/>
            </a:lnSpc>
            <a:spcBef>
              <a:spcPct val="0"/>
            </a:spcBef>
            <a:spcAft>
              <a:spcPct val="35000"/>
            </a:spcAft>
            <a:buNone/>
          </a:pPr>
          <a:endParaRPr lang="en-US" sz="1000" kern="1200">
            <a:solidFill>
              <a:prstClr val="white"/>
            </a:solidFill>
            <a:latin typeface="Calibri" panose="020F0502020204030204"/>
            <a:ea typeface="+mn-ea"/>
            <a:cs typeface="+mn-cs"/>
          </a:endParaRPr>
        </a:p>
      </dgm:t>
    </dgm:pt>
    <dgm:pt modelId="{3F8C77D3-EA00-4CC2-9AD2-22F65D632A74}">
      <dgm:prSet phldrT="[Text]" custT="1"/>
      <dgm:spPr>
        <a:solidFill>
          <a:srgbClr val="0070C0"/>
        </a:solidFill>
      </dgm:spPr>
      <dgm:t>
        <a:bodyPr/>
        <a:lstStyle/>
        <a:p>
          <a:r>
            <a:rPr lang="en-US" sz="1400" b="1" dirty="0">
              <a:latin typeface="Grandview" panose="020B0502040204020203"/>
            </a:rPr>
            <a:t> Today</a:t>
          </a:r>
        </a:p>
      </dgm:t>
    </dgm:pt>
    <dgm:pt modelId="{8AB7EAA9-F146-42C4-8391-25C5E2C5B191}" type="parTrans" cxnId="{54F8896A-B4F3-45FC-82A7-09C27B45FADB}">
      <dgm:prSet/>
      <dgm:spPr/>
      <dgm:t>
        <a:bodyPr/>
        <a:lstStyle/>
        <a:p>
          <a:endParaRPr lang="en-US"/>
        </a:p>
      </dgm:t>
    </dgm:pt>
    <dgm:pt modelId="{145574B6-E897-460B-A8CD-ECEB82F00AF0}" type="sibTrans" cxnId="{54F8896A-B4F3-45FC-82A7-09C27B45FADB}">
      <dgm:prSet custT="1"/>
      <dgm:spPr>
        <a:solidFill>
          <a:prstClr val="black"/>
        </a:solidFill>
        <a:ln>
          <a:noFill/>
        </a:ln>
        <a:effectLst/>
      </dgm:spPr>
      <dgm:t>
        <a:bodyPr spcFirstLastPara="0" vert="horz" wrap="square" lIns="0" tIns="0" rIns="0" bIns="0" numCol="1" spcCol="1270" anchor="ctr" anchorCtr="0"/>
        <a:lstStyle/>
        <a:p>
          <a:pPr marL="0" lvl="0" indent="0" algn="ctr" defTabSz="444500">
            <a:lnSpc>
              <a:spcPct val="90000"/>
            </a:lnSpc>
            <a:spcBef>
              <a:spcPct val="0"/>
            </a:spcBef>
            <a:spcAft>
              <a:spcPct val="35000"/>
            </a:spcAft>
            <a:buNone/>
          </a:pPr>
          <a:endParaRPr lang="en-US" sz="1000" kern="1200">
            <a:solidFill>
              <a:prstClr val="white"/>
            </a:solidFill>
            <a:latin typeface="Calibri" panose="020F0502020204030204"/>
            <a:ea typeface="+mn-ea"/>
            <a:cs typeface="+mn-cs"/>
          </a:endParaRPr>
        </a:p>
      </dgm:t>
    </dgm:pt>
    <dgm:pt modelId="{A64D09C5-6593-48FF-AD33-A48233FED826}">
      <dgm:prSet phldrT="[Text]" custT="1"/>
      <dgm:spPr>
        <a:solidFill>
          <a:srgbClr val="7030A0"/>
        </a:solidFill>
      </dgm:spPr>
      <dgm:t>
        <a:bodyPr/>
        <a:lstStyle/>
        <a:p>
          <a:r>
            <a:rPr lang="en-US" sz="1400" b="1" dirty="0">
              <a:latin typeface="Grandview" panose="020B0502040204020203"/>
            </a:rPr>
            <a:t> Launch</a:t>
          </a:r>
        </a:p>
      </dgm:t>
    </dgm:pt>
    <dgm:pt modelId="{A4A5E913-8582-42D5-98D9-3F999F3B1773}" type="parTrans" cxnId="{78944FB6-5E4A-4816-AB93-EE3C642F7679}">
      <dgm:prSet/>
      <dgm:spPr/>
      <dgm:t>
        <a:bodyPr/>
        <a:lstStyle/>
        <a:p>
          <a:endParaRPr lang="en-US"/>
        </a:p>
      </dgm:t>
    </dgm:pt>
    <dgm:pt modelId="{BDB33614-DCBA-45A6-BF53-70C36C999B35}" type="sibTrans" cxnId="{78944FB6-5E4A-4816-AB93-EE3C642F7679}">
      <dgm:prSet/>
      <dgm:spPr/>
      <dgm:t>
        <a:bodyPr/>
        <a:lstStyle/>
        <a:p>
          <a:endParaRPr lang="en-US"/>
        </a:p>
      </dgm:t>
    </dgm:pt>
    <dgm:pt modelId="{3CB81A87-9068-4EDC-B901-21957BAD0962}" type="pres">
      <dgm:prSet presAssocID="{8A02CCF5-DD0C-468C-A219-490378372A39}" presName="Name0" presStyleCnt="0">
        <dgm:presLayoutVars>
          <dgm:dir/>
          <dgm:resizeHandles val="exact"/>
        </dgm:presLayoutVars>
      </dgm:prSet>
      <dgm:spPr/>
    </dgm:pt>
    <dgm:pt modelId="{5A3F22E5-7CC0-48A1-BDED-EF578FE9457A}" type="pres">
      <dgm:prSet presAssocID="{E0DD3EDD-10C3-4C4F-8AFE-4855BF06D55C}" presName="node" presStyleLbl="node1" presStyleIdx="0" presStyleCnt="6">
        <dgm:presLayoutVars>
          <dgm:bulletEnabled val="1"/>
        </dgm:presLayoutVars>
      </dgm:prSet>
      <dgm:spPr/>
    </dgm:pt>
    <dgm:pt modelId="{F057AE99-9FE8-433B-B083-55E2CB203803}" type="pres">
      <dgm:prSet presAssocID="{DA53B521-F4C6-4034-B362-D20AB9834C6E}" presName="sibTrans" presStyleLbl="sibTrans2D1" presStyleIdx="0" presStyleCnt="5"/>
      <dgm:spPr/>
    </dgm:pt>
    <dgm:pt modelId="{C6E8D439-1320-41D1-99F9-4569B043C1D9}" type="pres">
      <dgm:prSet presAssocID="{DA53B521-F4C6-4034-B362-D20AB9834C6E}" presName="connectorText" presStyleLbl="sibTrans2D1" presStyleIdx="0" presStyleCnt="5"/>
      <dgm:spPr/>
    </dgm:pt>
    <dgm:pt modelId="{29ECF98A-0630-40F5-99D0-A558DE83966A}" type="pres">
      <dgm:prSet presAssocID="{78992B35-E5A9-4852-81E2-9F37A780FF41}" presName="node" presStyleLbl="node1" presStyleIdx="1" presStyleCnt="6">
        <dgm:presLayoutVars>
          <dgm:bulletEnabled val="1"/>
        </dgm:presLayoutVars>
      </dgm:prSet>
      <dgm:spPr/>
    </dgm:pt>
    <dgm:pt modelId="{90BC8B77-4967-4499-9190-25FF507DB07A}" type="pres">
      <dgm:prSet presAssocID="{7FDE7DE5-B5B5-4024-9C15-E60CA592BA29}" presName="sibTrans" presStyleLbl="sibTrans2D1" presStyleIdx="1" presStyleCnt="5"/>
      <dgm:spPr>
        <a:xfrm>
          <a:off x="2539999" y="853125"/>
          <a:ext cx="215392" cy="251968"/>
        </a:xfrm>
        <a:prstGeom prst="rightArrow">
          <a:avLst>
            <a:gd name="adj1" fmla="val 60000"/>
            <a:gd name="adj2" fmla="val 50000"/>
          </a:avLst>
        </a:prstGeom>
      </dgm:spPr>
    </dgm:pt>
    <dgm:pt modelId="{A055708F-4030-4818-824D-61D2AB124BF6}" type="pres">
      <dgm:prSet presAssocID="{7FDE7DE5-B5B5-4024-9C15-E60CA592BA29}" presName="connectorText" presStyleLbl="sibTrans2D1" presStyleIdx="1" presStyleCnt="5"/>
      <dgm:spPr/>
    </dgm:pt>
    <dgm:pt modelId="{F60DCD35-9A0A-4951-B8EA-277A133E47BB}" type="pres">
      <dgm:prSet presAssocID="{F2CFCB41-B4CA-458D-A282-F6C06D7A6341}" presName="node" presStyleLbl="node1" presStyleIdx="2" presStyleCnt="6">
        <dgm:presLayoutVars>
          <dgm:bulletEnabled val="1"/>
        </dgm:presLayoutVars>
      </dgm:prSet>
      <dgm:spPr/>
    </dgm:pt>
    <dgm:pt modelId="{913ECF69-F975-456B-B78C-C20A123A277C}" type="pres">
      <dgm:prSet presAssocID="{DC3AA2D1-2C53-4D37-BBEB-985E7693B170}" presName="sibTrans" presStyleLbl="sibTrans2D1" presStyleIdx="2" presStyleCnt="5"/>
      <dgm:spPr>
        <a:xfrm>
          <a:off x="3962400" y="853125"/>
          <a:ext cx="215391" cy="251968"/>
        </a:xfrm>
        <a:prstGeom prst="rightArrow">
          <a:avLst>
            <a:gd name="adj1" fmla="val 60000"/>
            <a:gd name="adj2" fmla="val 50000"/>
          </a:avLst>
        </a:prstGeom>
      </dgm:spPr>
    </dgm:pt>
    <dgm:pt modelId="{AB62CC58-78C9-4A8C-BB52-B6563832D9BE}" type="pres">
      <dgm:prSet presAssocID="{DC3AA2D1-2C53-4D37-BBEB-985E7693B170}" presName="connectorText" presStyleLbl="sibTrans2D1" presStyleIdx="2" presStyleCnt="5"/>
      <dgm:spPr/>
    </dgm:pt>
    <dgm:pt modelId="{86B59C4E-821C-41FC-AACF-72886A5E938D}" type="pres">
      <dgm:prSet presAssocID="{BB01FDA8-AD28-4028-BFC0-167922D78F49}" presName="node" presStyleLbl="node1" presStyleIdx="3" presStyleCnt="6">
        <dgm:presLayoutVars>
          <dgm:bulletEnabled val="1"/>
        </dgm:presLayoutVars>
      </dgm:prSet>
      <dgm:spPr/>
    </dgm:pt>
    <dgm:pt modelId="{A1670D15-4248-4610-B9EC-CA549EA90231}" type="pres">
      <dgm:prSet presAssocID="{6A1BAE1C-5F85-4390-9970-7F8BF514B560}" presName="sibTrans" presStyleLbl="sibTrans2D1" presStyleIdx="3" presStyleCnt="5"/>
      <dgm:spPr>
        <a:xfrm>
          <a:off x="5384799" y="853125"/>
          <a:ext cx="215392" cy="251968"/>
        </a:xfrm>
        <a:prstGeom prst="rightArrow">
          <a:avLst>
            <a:gd name="adj1" fmla="val 60000"/>
            <a:gd name="adj2" fmla="val 50000"/>
          </a:avLst>
        </a:prstGeom>
      </dgm:spPr>
    </dgm:pt>
    <dgm:pt modelId="{5F0122EE-4045-46A5-BD50-C1F85C76CD7C}" type="pres">
      <dgm:prSet presAssocID="{6A1BAE1C-5F85-4390-9970-7F8BF514B560}" presName="connectorText" presStyleLbl="sibTrans2D1" presStyleIdx="3" presStyleCnt="5"/>
      <dgm:spPr/>
    </dgm:pt>
    <dgm:pt modelId="{7971D073-4307-41D8-9E63-325C24E17A87}" type="pres">
      <dgm:prSet presAssocID="{3F8C77D3-EA00-4CC2-9AD2-22F65D632A74}" presName="node" presStyleLbl="node1" presStyleIdx="4" presStyleCnt="6">
        <dgm:presLayoutVars>
          <dgm:bulletEnabled val="1"/>
        </dgm:presLayoutVars>
      </dgm:prSet>
      <dgm:spPr/>
    </dgm:pt>
    <dgm:pt modelId="{F07CC867-7199-492A-924B-C8F301B7F67F}" type="pres">
      <dgm:prSet presAssocID="{145574B6-E897-460B-A8CD-ECEB82F00AF0}" presName="sibTrans" presStyleLbl="sibTrans2D1" presStyleIdx="4" presStyleCnt="5"/>
      <dgm:spPr>
        <a:xfrm>
          <a:off x="6807200" y="853125"/>
          <a:ext cx="215392" cy="251968"/>
        </a:xfrm>
        <a:prstGeom prst="rightArrow">
          <a:avLst>
            <a:gd name="adj1" fmla="val 60000"/>
            <a:gd name="adj2" fmla="val 50000"/>
          </a:avLst>
        </a:prstGeom>
      </dgm:spPr>
    </dgm:pt>
    <dgm:pt modelId="{61FAC53D-2C5F-4369-97FB-AAB3788DB040}" type="pres">
      <dgm:prSet presAssocID="{145574B6-E897-460B-A8CD-ECEB82F00AF0}" presName="connectorText" presStyleLbl="sibTrans2D1" presStyleIdx="4" presStyleCnt="5"/>
      <dgm:spPr/>
    </dgm:pt>
    <dgm:pt modelId="{A571A830-8648-4DF9-AE32-161103BFA328}" type="pres">
      <dgm:prSet presAssocID="{A64D09C5-6593-48FF-AD33-A48233FED826}" presName="node" presStyleLbl="node1" presStyleIdx="5" presStyleCnt="6">
        <dgm:presLayoutVars>
          <dgm:bulletEnabled val="1"/>
        </dgm:presLayoutVars>
      </dgm:prSet>
      <dgm:spPr/>
    </dgm:pt>
  </dgm:ptLst>
  <dgm:cxnLst>
    <dgm:cxn modelId="{77F38B16-5A07-4AB5-B68D-840C87346DBA}" type="presOf" srcId="{8A02CCF5-DD0C-468C-A219-490378372A39}" destId="{3CB81A87-9068-4EDC-B901-21957BAD0962}" srcOrd="0" destOrd="0" presId="urn:microsoft.com/office/officeart/2005/8/layout/process1"/>
    <dgm:cxn modelId="{0CE4DB32-0F8E-42BA-8447-E8BD9FCDB9E9}" type="presOf" srcId="{6A1BAE1C-5F85-4390-9970-7F8BF514B560}" destId="{5F0122EE-4045-46A5-BD50-C1F85C76CD7C}" srcOrd="1" destOrd="0" presId="urn:microsoft.com/office/officeart/2005/8/layout/process1"/>
    <dgm:cxn modelId="{AC32253E-1A08-4B25-A669-F3E85E6BB17B}" srcId="{8A02CCF5-DD0C-468C-A219-490378372A39}" destId="{BB01FDA8-AD28-4028-BFC0-167922D78F49}" srcOrd="3" destOrd="0" parTransId="{965278CC-B45D-4828-893B-681C5CA02573}" sibTransId="{6A1BAE1C-5F85-4390-9970-7F8BF514B560}"/>
    <dgm:cxn modelId="{54F8896A-B4F3-45FC-82A7-09C27B45FADB}" srcId="{8A02CCF5-DD0C-468C-A219-490378372A39}" destId="{3F8C77D3-EA00-4CC2-9AD2-22F65D632A74}" srcOrd="4" destOrd="0" parTransId="{8AB7EAA9-F146-42C4-8391-25C5E2C5B191}" sibTransId="{145574B6-E897-460B-A8CD-ECEB82F00AF0}"/>
    <dgm:cxn modelId="{CC09B170-B295-4917-A420-48D7E3F5CFEA}" type="presOf" srcId="{145574B6-E897-460B-A8CD-ECEB82F00AF0}" destId="{61FAC53D-2C5F-4369-97FB-AAB3788DB040}" srcOrd="1" destOrd="0" presId="urn:microsoft.com/office/officeart/2005/8/layout/process1"/>
    <dgm:cxn modelId="{733B8D73-3E54-495C-957C-BE379529B928}" srcId="{8A02CCF5-DD0C-468C-A219-490378372A39}" destId="{E0DD3EDD-10C3-4C4F-8AFE-4855BF06D55C}" srcOrd="0" destOrd="0" parTransId="{73DA609F-45A3-4727-A324-1E0A60A2D17E}" sibTransId="{DA53B521-F4C6-4034-B362-D20AB9834C6E}"/>
    <dgm:cxn modelId="{19B1EE73-6ACA-4D0A-AB93-A09B73FB5E05}" type="presOf" srcId="{DA53B521-F4C6-4034-B362-D20AB9834C6E}" destId="{C6E8D439-1320-41D1-99F9-4569B043C1D9}" srcOrd="1" destOrd="0" presId="urn:microsoft.com/office/officeart/2005/8/layout/process1"/>
    <dgm:cxn modelId="{8F13F97D-49F0-43BA-A875-37993876717A}" type="presOf" srcId="{DC3AA2D1-2C53-4D37-BBEB-985E7693B170}" destId="{AB62CC58-78C9-4A8C-BB52-B6563832D9BE}" srcOrd="1" destOrd="0" presId="urn:microsoft.com/office/officeart/2005/8/layout/process1"/>
    <dgm:cxn modelId="{C7054A83-B0FB-489C-85E5-149370363207}" type="presOf" srcId="{E0DD3EDD-10C3-4C4F-8AFE-4855BF06D55C}" destId="{5A3F22E5-7CC0-48A1-BDED-EF578FE9457A}" srcOrd="0" destOrd="0" presId="urn:microsoft.com/office/officeart/2005/8/layout/process1"/>
    <dgm:cxn modelId="{2B87E58F-8389-49DE-A479-4A426FC71FCC}" srcId="{8A02CCF5-DD0C-468C-A219-490378372A39}" destId="{78992B35-E5A9-4852-81E2-9F37A780FF41}" srcOrd="1" destOrd="0" parTransId="{3596EFA9-7408-4A7F-81AD-5F13D0411F70}" sibTransId="{7FDE7DE5-B5B5-4024-9C15-E60CA592BA29}"/>
    <dgm:cxn modelId="{5B6EDF91-2954-4731-A49A-FDF48BCDC5DA}" type="presOf" srcId="{BB01FDA8-AD28-4028-BFC0-167922D78F49}" destId="{86B59C4E-821C-41FC-AACF-72886A5E938D}" srcOrd="0" destOrd="0" presId="urn:microsoft.com/office/officeart/2005/8/layout/process1"/>
    <dgm:cxn modelId="{C36D65A2-643A-45F8-9AC9-120580081D4B}" type="presOf" srcId="{7FDE7DE5-B5B5-4024-9C15-E60CA592BA29}" destId="{A055708F-4030-4818-824D-61D2AB124BF6}" srcOrd="1" destOrd="0" presId="urn:microsoft.com/office/officeart/2005/8/layout/process1"/>
    <dgm:cxn modelId="{4366D3B5-357B-491D-B6F0-96967976F6DD}" type="presOf" srcId="{6A1BAE1C-5F85-4390-9970-7F8BF514B560}" destId="{A1670D15-4248-4610-B9EC-CA549EA90231}" srcOrd="0" destOrd="0" presId="urn:microsoft.com/office/officeart/2005/8/layout/process1"/>
    <dgm:cxn modelId="{78944FB6-5E4A-4816-AB93-EE3C642F7679}" srcId="{8A02CCF5-DD0C-468C-A219-490378372A39}" destId="{A64D09C5-6593-48FF-AD33-A48233FED826}" srcOrd="5" destOrd="0" parTransId="{A4A5E913-8582-42D5-98D9-3F999F3B1773}" sibTransId="{BDB33614-DCBA-45A6-BF53-70C36C999B35}"/>
    <dgm:cxn modelId="{D59FE7C1-C4ED-4F31-AF41-1092CF8400F7}" type="presOf" srcId="{78992B35-E5A9-4852-81E2-9F37A780FF41}" destId="{29ECF98A-0630-40F5-99D0-A558DE83966A}" srcOrd="0" destOrd="0" presId="urn:microsoft.com/office/officeart/2005/8/layout/process1"/>
    <dgm:cxn modelId="{94E718C3-DBF4-424D-A95D-B939A6C54866}" type="presOf" srcId="{DA53B521-F4C6-4034-B362-D20AB9834C6E}" destId="{F057AE99-9FE8-433B-B083-55E2CB203803}" srcOrd="0" destOrd="0" presId="urn:microsoft.com/office/officeart/2005/8/layout/process1"/>
    <dgm:cxn modelId="{BB4781C8-84D4-4D0C-A42A-7A6869D4A235}" srcId="{8A02CCF5-DD0C-468C-A219-490378372A39}" destId="{F2CFCB41-B4CA-458D-A282-F6C06D7A6341}" srcOrd="2" destOrd="0" parTransId="{46DA409F-8F63-432E-A919-6B27B9B01ECA}" sibTransId="{DC3AA2D1-2C53-4D37-BBEB-985E7693B170}"/>
    <dgm:cxn modelId="{C8B8F5CF-C0D8-40B7-95B0-FE7C54188032}" type="presOf" srcId="{DC3AA2D1-2C53-4D37-BBEB-985E7693B170}" destId="{913ECF69-F975-456B-B78C-C20A123A277C}" srcOrd="0" destOrd="0" presId="urn:microsoft.com/office/officeart/2005/8/layout/process1"/>
    <dgm:cxn modelId="{98570ED3-D424-4D03-BD3D-960EEF78EA70}" type="presOf" srcId="{7FDE7DE5-B5B5-4024-9C15-E60CA592BA29}" destId="{90BC8B77-4967-4499-9190-25FF507DB07A}" srcOrd="0" destOrd="0" presId="urn:microsoft.com/office/officeart/2005/8/layout/process1"/>
    <dgm:cxn modelId="{AC1D4FE7-CE6A-45D3-BBC4-A6B3186824D3}" type="presOf" srcId="{145574B6-E897-460B-A8CD-ECEB82F00AF0}" destId="{F07CC867-7199-492A-924B-C8F301B7F67F}" srcOrd="0" destOrd="0" presId="urn:microsoft.com/office/officeart/2005/8/layout/process1"/>
    <dgm:cxn modelId="{1BEA73EE-14F9-43EA-BCEF-3C3A9DBADD4A}" type="presOf" srcId="{3F8C77D3-EA00-4CC2-9AD2-22F65D632A74}" destId="{7971D073-4307-41D8-9E63-325C24E17A87}" srcOrd="0" destOrd="0" presId="urn:microsoft.com/office/officeart/2005/8/layout/process1"/>
    <dgm:cxn modelId="{7144F4F1-94E3-4E9D-8071-826047971904}" type="presOf" srcId="{A64D09C5-6593-48FF-AD33-A48233FED826}" destId="{A571A830-8648-4DF9-AE32-161103BFA328}" srcOrd="0" destOrd="0" presId="urn:microsoft.com/office/officeart/2005/8/layout/process1"/>
    <dgm:cxn modelId="{837DF1F5-5F3F-4DB4-B0A0-82DDD56978D2}" type="presOf" srcId="{F2CFCB41-B4CA-458D-A282-F6C06D7A6341}" destId="{F60DCD35-9A0A-4951-B8EA-277A133E47BB}" srcOrd="0" destOrd="0" presId="urn:microsoft.com/office/officeart/2005/8/layout/process1"/>
    <dgm:cxn modelId="{3FE22BCA-98D0-4E29-94EF-1034A86D6B75}" type="presParOf" srcId="{3CB81A87-9068-4EDC-B901-21957BAD0962}" destId="{5A3F22E5-7CC0-48A1-BDED-EF578FE9457A}" srcOrd="0" destOrd="0" presId="urn:microsoft.com/office/officeart/2005/8/layout/process1"/>
    <dgm:cxn modelId="{A6B56954-8320-465C-942B-A2BAA801D068}" type="presParOf" srcId="{3CB81A87-9068-4EDC-B901-21957BAD0962}" destId="{F057AE99-9FE8-433B-B083-55E2CB203803}" srcOrd="1" destOrd="0" presId="urn:microsoft.com/office/officeart/2005/8/layout/process1"/>
    <dgm:cxn modelId="{C6E8108B-F603-4D3C-BAC0-84B10D477290}" type="presParOf" srcId="{F057AE99-9FE8-433B-B083-55E2CB203803}" destId="{C6E8D439-1320-41D1-99F9-4569B043C1D9}" srcOrd="0" destOrd="0" presId="urn:microsoft.com/office/officeart/2005/8/layout/process1"/>
    <dgm:cxn modelId="{26973E31-6F58-4663-953A-367291E5A96B}" type="presParOf" srcId="{3CB81A87-9068-4EDC-B901-21957BAD0962}" destId="{29ECF98A-0630-40F5-99D0-A558DE83966A}" srcOrd="2" destOrd="0" presId="urn:microsoft.com/office/officeart/2005/8/layout/process1"/>
    <dgm:cxn modelId="{5CEB284E-0166-42A7-8DF8-C8F865B1C037}" type="presParOf" srcId="{3CB81A87-9068-4EDC-B901-21957BAD0962}" destId="{90BC8B77-4967-4499-9190-25FF507DB07A}" srcOrd="3" destOrd="0" presId="urn:microsoft.com/office/officeart/2005/8/layout/process1"/>
    <dgm:cxn modelId="{BF5EF6FB-9307-46EB-802D-6A030660A129}" type="presParOf" srcId="{90BC8B77-4967-4499-9190-25FF507DB07A}" destId="{A055708F-4030-4818-824D-61D2AB124BF6}" srcOrd="0" destOrd="0" presId="urn:microsoft.com/office/officeart/2005/8/layout/process1"/>
    <dgm:cxn modelId="{CD961A8D-B0B4-4FF6-85EE-716BB201AF87}" type="presParOf" srcId="{3CB81A87-9068-4EDC-B901-21957BAD0962}" destId="{F60DCD35-9A0A-4951-B8EA-277A133E47BB}" srcOrd="4" destOrd="0" presId="urn:microsoft.com/office/officeart/2005/8/layout/process1"/>
    <dgm:cxn modelId="{C52855F7-2BEA-4116-B07A-ECDC276D3050}" type="presParOf" srcId="{3CB81A87-9068-4EDC-B901-21957BAD0962}" destId="{913ECF69-F975-456B-B78C-C20A123A277C}" srcOrd="5" destOrd="0" presId="urn:microsoft.com/office/officeart/2005/8/layout/process1"/>
    <dgm:cxn modelId="{CD9BBD60-8860-4F6C-B70F-1D7364F5B878}" type="presParOf" srcId="{913ECF69-F975-456B-B78C-C20A123A277C}" destId="{AB62CC58-78C9-4A8C-BB52-B6563832D9BE}" srcOrd="0" destOrd="0" presId="urn:microsoft.com/office/officeart/2005/8/layout/process1"/>
    <dgm:cxn modelId="{7CC804A2-FF69-475C-8A65-ECF51CF0D7F8}" type="presParOf" srcId="{3CB81A87-9068-4EDC-B901-21957BAD0962}" destId="{86B59C4E-821C-41FC-AACF-72886A5E938D}" srcOrd="6" destOrd="0" presId="urn:microsoft.com/office/officeart/2005/8/layout/process1"/>
    <dgm:cxn modelId="{71961BC4-4EB7-4512-8479-7AC365242D46}" type="presParOf" srcId="{3CB81A87-9068-4EDC-B901-21957BAD0962}" destId="{A1670D15-4248-4610-B9EC-CA549EA90231}" srcOrd="7" destOrd="0" presId="urn:microsoft.com/office/officeart/2005/8/layout/process1"/>
    <dgm:cxn modelId="{983350D6-5895-44DA-ABDD-9213F1C019E4}" type="presParOf" srcId="{A1670D15-4248-4610-B9EC-CA549EA90231}" destId="{5F0122EE-4045-46A5-BD50-C1F85C76CD7C}" srcOrd="0" destOrd="0" presId="urn:microsoft.com/office/officeart/2005/8/layout/process1"/>
    <dgm:cxn modelId="{4C86E155-9BDC-4175-A697-E67B7B58CC48}" type="presParOf" srcId="{3CB81A87-9068-4EDC-B901-21957BAD0962}" destId="{7971D073-4307-41D8-9E63-325C24E17A87}" srcOrd="8" destOrd="0" presId="urn:microsoft.com/office/officeart/2005/8/layout/process1"/>
    <dgm:cxn modelId="{0DCB745B-4235-4C4C-9C8A-78BD220C9129}" type="presParOf" srcId="{3CB81A87-9068-4EDC-B901-21957BAD0962}" destId="{F07CC867-7199-492A-924B-C8F301B7F67F}" srcOrd="9" destOrd="0" presId="urn:microsoft.com/office/officeart/2005/8/layout/process1"/>
    <dgm:cxn modelId="{6E1FFA9E-F814-49DA-96F1-F699B2BFE3FF}" type="presParOf" srcId="{F07CC867-7199-492A-924B-C8F301B7F67F}" destId="{61FAC53D-2C5F-4369-97FB-AAB3788DB040}" srcOrd="0" destOrd="0" presId="urn:microsoft.com/office/officeart/2005/8/layout/process1"/>
    <dgm:cxn modelId="{57E790F2-4D99-4C28-972D-A6E1CC05A7DB}" type="presParOf" srcId="{3CB81A87-9068-4EDC-B901-21957BAD0962}" destId="{A571A830-8648-4DF9-AE32-161103BFA328}"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EB2A71-199A-4943-A995-5971248445DD}" type="doc">
      <dgm:prSet loTypeId="urn:microsoft.com/office/officeart/2005/8/layout/radial6" loCatId="relationship" qsTypeId="urn:microsoft.com/office/officeart/2005/8/quickstyle/simple5" qsCatId="simple" csTypeId="urn:microsoft.com/office/officeart/2005/8/colors/accent1_2" csCatId="accent1" phldr="1"/>
      <dgm:spPr/>
      <dgm:t>
        <a:bodyPr/>
        <a:lstStyle/>
        <a:p>
          <a:endParaRPr lang="en-US"/>
        </a:p>
      </dgm:t>
    </dgm:pt>
    <dgm:pt modelId="{F0BB0470-17B0-45D8-A6F3-EFAA13E30288}">
      <dgm:prSet phldrT="[Text]" custT="1"/>
      <dgm:spPr>
        <a:gradFill rotWithShape="0">
          <a:gsLst>
            <a:gs pos="0">
              <a:srgbClr val="EF4136"/>
            </a:gs>
            <a:gs pos="50000">
              <a:srgbClr val="F69994"/>
            </a:gs>
            <a:gs pos="100000">
              <a:srgbClr val="C00000"/>
            </a:gs>
          </a:gsLst>
          <a:lin ang="5400000" scaled="0"/>
        </a:gradFill>
        <a:ln>
          <a:noFill/>
        </a:ln>
        <a:effectLst>
          <a:outerShdw blurRad="57150" dist="19050" dir="5400000" algn="ctr" rotWithShape="0">
            <a:srgbClr val="000000">
              <a:alpha val="63000"/>
            </a:srgbClr>
          </a:outerShdw>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en-US" sz="1800" kern="1200" dirty="0">
              <a:solidFill>
                <a:prstClr val="white"/>
              </a:solidFill>
              <a:latin typeface="Grandview" panose="020B0502040204020203"/>
              <a:ea typeface="+mn-ea"/>
              <a:cs typeface="+mn-cs"/>
            </a:rPr>
            <a:t>Lifeguard</a:t>
          </a:r>
        </a:p>
      </dgm:t>
    </dgm:pt>
    <dgm:pt modelId="{BD6F8E6A-2523-4670-A2E7-C79439E2D78E}" type="parTrans" cxnId="{41B894CF-BC31-4880-844D-357A08439648}">
      <dgm:prSet/>
      <dgm:spPr/>
      <dgm:t>
        <a:bodyPr/>
        <a:lstStyle/>
        <a:p>
          <a:endParaRPr lang="en-US"/>
        </a:p>
      </dgm:t>
    </dgm:pt>
    <dgm:pt modelId="{45E0624E-BA61-4944-82E1-A9AF7B1F1DF5}" type="sibTrans" cxnId="{41B894CF-BC31-4880-844D-357A08439648}">
      <dgm:prSet/>
      <dgm:spPr/>
      <dgm:t>
        <a:bodyPr/>
        <a:lstStyle/>
        <a:p>
          <a:endParaRPr lang="en-US"/>
        </a:p>
      </dgm:t>
    </dgm:pt>
    <dgm:pt modelId="{099B3A47-E4C4-4D6F-B825-27BB72588E9D}">
      <dgm:prSet phldrT="[Text]" custT="1"/>
      <dgm:spPr>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en-US" sz="1800" kern="1200" dirty="0">
              <a:solidFill>
                <a:prstClr val="white"/>
              </a:solidFill>
              <a:latin typeface="Grandview" panose="020B0502040204020203"/>
              <a:ea typeface="+mn-ea"/>
              <a:cs typeface="+mn-cs"/>
            </a:rPr>
            <a:t>Knowledge</a:t>
          </a:r>
        </a:p>
      </dgm:t>
    </dgm:pt>
    <dgm:pt modelId="{BDC26384-CF9D-4842-93EA-059854E53ADF}" type="parTrans" cxnId="{D2BB14EA-04DC-4CC4-A773-A4614DED2BAE}">
      <dgm:prSet/>
      <dgm:spPr/>
      <dgm:t>
        <a:bodyPr/>
        <a:lstStyle/>
        <a:p>
          <a:endParaRPr lang="en-US"/>
        </a:p>
      </dgm:t>
    </dgm:pt>
    <dgm:pt modelId="{04582215-897F-415C-B705-CB15D0C9BC51}" type="sibTrans" cxnId="{D2BB14EA-04DC-4CC4-A773-A4614DED2BAE}">
      <dgm:prSet/>
      <dgm:spPr/>
      <dgm:t>
        <a:bodyPr/>
        <a:lstStyle/>
        <a:p>
          <a:endParaRPr lang="en-US"/>
        </a:p>
      </dgm:t>
    </dgm:pt>
    <dgm:pt modelId="{6FE59C94-869E-4A1D-8DE9-38F17D101CAF}">
      <dgm:prSet phldrT="[Text]" custT="1"/>
      <dgm:spPr>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en-US" sz="1800" kern="1200" dirty="0">
              <a:solidFill>
                <a:prstClr val="white"/>
              </a:solidFill>
              <a:latin typeface="Grandview" panose="020B0502040204020203"/>
              <a:ea typeface="+mn-ea"/>
              <a:cs typeface="+mn-cs"/>
            </a:rPr>
            <a:t>Judgment</a:t>
          </a:r>
        </a:p>
      </dgm:t>
    </dgm:pt>
    <dgm:pt modelId="{AF7EDF81-06DE-4E63-AF86-CED718E0E7C8}" type="parTrans" cxnId="{C4E961FD-B49B-40E9-A464-E9AF2DABA026}">
      <dgm:prSet/>
      <dgm:spPr/>
      <dgm:t>
        <a:bodyPr/>
        <a:lstStyle/>
        <a:p>
          <a:endParaRPr lang="en-US"/>
        </a:p>
      </dgm:t>
    </dgm:pt>
    <dgm:pt modelId="{3C6C4322-50B4-4F32-A230-DA1D50E6BFB9}" type="sibTrans" cxnId="{C4E961FD-B49B-40E9-A464-E9AF2DABA026}">
      <dgm:prSet/>
      <dgm:spPr/>
      <dgm:t>
        <a:bodyPr/>
        <a:lstStyle/>
        <a:p>
          <a:endParaRPr lang="en-US"/>
        </a:p>
      </dgm:t>
    </dgm:pt>
    <dgm:pt modelId="{CF99D037-5460-47F8-A99C-8C245FBCABDA}">
      <dgm:prSet phldrT="[Text]" custT="1"/>
      <dgm:spPr>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en-US" sz="1800" kern="1200" dirty="0">
              <a:solidFill>
                <a:prstClr val="white"/>
              </a:solidFill>
              <a:latin typeface="Grandview" panose="020B0502040204020203"/>
              <a:ea typeface="+mn-ea"/>
              <a:cs typeface="+mn-cs"/>
            </a:rPr>
            <a:t>Skill</a:t>
          </a:r>
        </a:p>
      </dgm:t>
    </dgm:pt>
    <dgm:pt modelId="{36A16B9B-4644-4E19-A1F5-4F52F30DC306}" type="parTrans" cxnId="{96263FC7-A8BD-4D22-BE0E-6B72DC4299E1}">
      <dgm:prSet/>
      <dgm:spPr/>
      <dgm:t>
        <a:bodyPr/>
        <a:lstStyle/>
        <a:p>
          <a:endParaRPr lang="en-US"/>
        </a:p>
      </dgm:t>
    </dgm:pt>
    <dgm:pt modelId="{F35FB597-0340-4F2D-8E8D-A563E22B683E}" type="sibTrans" cxnId="{96263FC7-A8BD-4D22-BE0E-6B72DC4299E1}">
      <dgm:prSet/>
      <dgm:spPr/>
      <dgm:t>
        <a:bodyPr/>
        <a:lstStyle/>
        <a:p>
          <a:endParaRPr lang="en-US"/>
        </a:p>
      </dgm:t>
    </dgm:pt>
    <dgm:pt modelId="{DF85F992-C925-4369-9BB0-9E1026B28D42}">
      <dgm:prSet phldrT="[Text]" custT="1"/>
      <dgm:spPr>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en-US" sz="1800" kern="1200" dirty="0">
              <a:solidFill>
                <a:prstClr val="white"/>
              </a:solidFill>
              <a:latin typeface="Grandview" panose="020B0502040204020203"/>
              <a:ea typeface="+mn-ea"/>
              <a:cs typeface="+mn-cs"/>
            </a:rPr>
            <a:t>Fitness</a:t>
          </a:r>
        </a:p>
      </dgm:t>
    </dgm:pt>
    <dgm:pt modelId="{3EFACE43-DBE6-4AD8-B13F-F8E43E2A6599}" type="parTrans" cxnId="{878F488C-BE8D-4DEA-B562-6B8B96E8568F}">
      <dgm:prSet/>
      <dgm:spPr/>
      <dgm:t>
        <a:bodyPr/>
        <a:lstStyle/>
        <a:p>
          <a:endParaRPr lang="en-US"/>
        </a:p>
      </dgm:t>
    </dgm:pt>
    <dgm:pt modelId="{B112392C-F2B4-4F67-B7E1-569DADBAAFCA}" type="sibTrans" cxnId="{878F488C-BE8D-4DEA-B562-6B8B96E8568F}">
      <dgm:prSet/>
      <dgm:spPr/>
      <dgm:t>
        <a:bodyPr/>
        <a:lstStyle/>
        <a:p>
          <a:endParaRPr lang="en-US"/>
        </a:p>
      </dgm:t>
    </dgm:pt>
    <dgm:pt modelId="{FA5AC696-20C2-4A90-8F31-6E64FCD418C9}" type="pres">
      <dgm:prSet presAssocID="{0FEB2A71-199A-4943-A995-5971248445DD}" presName="Name0" presStyleCnt="0">
        <dgm:presLayoutVars>
          <dgm:chMax val="1"/>
          <dgm:dir/>
          <dgm:animLvl val="ctr"/>
          <dgm:resizeHandles val="exact"/>
        </dgm:presLayoutVars>
      </dgm:prSet>
      <dgm:spPr/>
    </dgm:pt>
    <dgm:pt modelId="{C8F38189-8667-4245-AB3E-092AC01EFC4A}" type="pres">
      <dgm:prSet presAssocID="{F0BB0470-17B0-45D8-A6F3-EFAA13E30288}" presName="centerShape" presStyleLbl="node0" presStyleIdx="0" presStyleCnt="1" custScaleX="121834"/>
      <dgm:spPr>
        <a:xfrm>
          <a:off x="1817786" y="1248403"/>
          <a:ext cx="1368226" cy="1368226"/>
        </a:xfrm>
        <a:prstGeom prst="ellipse">
          <a:avLst/>
        </a:prstGeom>
      </dgm:spPr>
    </dgm:pt>
    <dgm:pt modelId="{0DE9FD3D-4E5F-4CF4-8BD6-E1D2EE0BB2A3}" type="pres">
      <dgm:prSet presAssocID="{099B3A47-E4C4-4D6F-B825-27BB72588E9D}" presName="node" presStyleLbl="node1" presStyleIdx="0" presStyleCnt="4" custScaleX="190946" custScaleY="95473">
        <dgm:presLayoutVars>
          <dgm:bulletEnabled val="1"/>
        </dgm:presLayoutVars>
      </dgm:prSet>
      <dgm:spPr>
        <a:xfrm>
          <a:off x="1666973" y="1015"/>
          <a:ext cx="1669852" cy="957758"/>
        </a:xfrm>
        <a:prstGeom prst="ellipse">
          <a:avLst/>
        </a:prstGeom>
      </dgm:spPr>
    </dgm:pt>
    <dgm:pt modelId="{CB22C13E-6314-4F54-B059-939A4D3B83FD}" type="pres">
      <dgm:prSet presAssocID="{099B3A47-E4C4-4D6F-B825-27BB72588E9D}" presName="dummy" presStyleCnt="0"/>
      <dgm:spPr/>
    </dgm:pt>
    <dgm:pt modelId="{AC1B1B57-FFAC-402B-B175-EDBF9221AE73}" type="pres">
      <dgm:prSet presAssocID="{04582215-897F-415C-B705-CB15D0C9BC51}" presName="sibTrans" presStyleLbl="sibTrans2D1" presStyleIdx="0" presStyleCnt="4" custScaleX="98661"/>
      <dgm:spPr/>
    </dgm:pt>
    <dgm:pt modelId="{0EF00202-256D-4FFD-85D5-35F7279D62BC}" type="pres">
      <dgm:prSet presAssocID="{6FE59C94-869E-4A1D-8DE9-38F17D101CAF}" presName="node" presStyleLbl="node1" presStyleIdx="1" presStyleCnt="4" custScaleX="190946" custScaleY="95473" custRadScaleRad="133124" custRadScaleInc="-1268">
        <dgm:presLayoutVars>
          <dgm:bulletEnabled val="1"/>
        </dgm:presLayoutVars>
      </dgm:prSet>
      <dgm:spPr>
        <a:xfrm>
          <a:off x="3475642" y="1442797"/>
          <a:ext cx="957758" cy="957758"/>
        </a:xfrm>
        <a:prstGeom prst="ellipse">
          <a:avLst/>
        </a:prstGeom>
      </dgm:spPr>
    </dgm:pt>
    <dgm:pt modelId="{C5CAAEF8-F55C-4434-91F0-94AD58ECA300}" type="pres">
      <dgm:prSet presAssocID="{6FE59C94-869E-4A1D-8DE9-38F17D101CAF}" presName="dummy" presStyleCnt="0"/>
      <dgm:spPr/>
    </dgm:pt>
    <dgm:pt modelId="{6FC95BDD-6386-4A61-9283-CAADC1F0F91C}" type="pres">
      <dgm:prSet presAssocID="{3C6C4322-50B4-4F32-A230-DA1D50E6BFB9}" presName="sibTrans" presStyleLbl="sibTrans2D1" presStyleIdx="1" presStyleCnt="4" custScaleX="98560"/>
      <dgm:spPr/>
    </dgm:pt>
    <dgm:pt modelId="{88BA11A7-7616-42F6-B644-F52A3F091405}" type="pres">
      <dgm:prSet presAssocID="{CF99D037-5460-47F8-A99C-8C245FBCABDA}" presName="node" presStyleLbl="node1" presStyleIdx="2" presStyleCnt="4" custScaleX="190946" custScaleY="95473">
        <dgm:presLayoutVars>
          <dgm:bulletEnabled val="1"/>
        </dgm:presLayoutVars>
      </dgm:prSet>
      <dgm:spPr>
        <a:xfrm>
          <a:off x="2023020" y="2895419"/>
          <a:ext cx="957758" cy="957758"/>
        </a:xfrm>
        <a:prstGeom prst="ellipse">
          <a:avLst/>
        </a:prstGeom>
      </dgm:spPr>
    </dgm:pt>
    <dgm:pt modelId="{9970E1E4-F3F0-4D06-97B7-223281D21F23}" type="pres">
      <dgm:prSet presAssocID="{CF99D037-5460-47F8-A99C-8C245FBCABDA}" presName="dummy" presStyleCnt="0"/>
      <dgm:spPr/>
    </dgm:pt>
    <dgm:pt modelId="{117FAA19-57B4-480F-B360-EDF1D5AF1BD0}" type="pres">
      <dgm:prSet presAssocID="{F35FB597-0340-4F2D-8E8D-A563E22B683E}" presName="sibTrans" presStyleLbl="sibTrans2D1" presStyleIdx="2" presStyleCnt="4" custScaleX="108199"/>
      <dgm:spPr/>
    </dgm:pt>
    <dgm:pt modelId="{B3948368-BEFF-49ED-A82D-97432ACF6117}" type="pres">
      <dgm:prSet presAssocID="{DF85F992-C925-4369-9BB0-9E1026B28D42}" presName="node" presStyleLbl="node1" presStyleIdx="3" presStyleCnt="4" custScaleX="190946" custScaleY="95473" custRadScaleRad="129552">
        <dgm:presLayoutVars>
          <dgm:bulletEnabled val="1"/>
        </dgm:presLayoutVars>
      </dgm:prSet>
      <dgm:spPr>
        <a:xfrm>
          <a:off x="352638" y="1442797"/>
          <a:ext cx="957758" cy="957758"/>
        </a:xfrm>
        <a:prstGeom prst="ellipse">
          <a:avLst/>
        </a:prstGeom>
      </dgm:spPr>
    </dgm:pt>
    <dgm:pt modelId="{EE57FF39-0C37-47B0-A368-3260F003F2AB}" type="pres">
      <dgm:prSet presAssocID="{DF85F992-C925-4369-9BB0-9E1026B28D42}" presName="dummy" presStyleCnt="0"/>
      <dgm:spPr/>
    </dgm:pt>
    <dgm:pt modelId="{EA5F760B-D855-4FDB-8B7B-90F456D15898}" type="pres">
      <dgm:prSet presAssocID="{B112392C-F2B4-4F67-B7E1-569DADBAAFCA}" presName="sibTrans" presStyleLbl="sibTrans2D1" presStyleIdx="3" presStyleCnt="4" custScaleX="109925"/>
      <dgm:spPr/>
    </dgm:pt>
  </dgm:ptLst>
  <dgm:cxnLst>
    <dgm:cxn modelId="{B68FBE06-64EE-4147-9915-9FB2547D9474}" type="presOf" srcId="{B112392C-F2B4-4F67-B7E1-569DADBAAFCA}" destId="{EA5F760B-D855-4FDB-8B7B-90F456D15898}" srcOrd="0" destOrd="0" presId="urn:microsoft.com/office/officeart/2005/8/layout/radial6"/>
    <dgm:cxn modelId="{94B9DF25-04DA-48EB-9C5C-8036EA36CE67}" type="presOf" srcId="{3C6C4322-50B4-4F32-A230-DA1D50E6BFB9}" destId="{6FC95BDD-6386-4A61-9283-CAADC1F0F91C}" srcOrd="0" destOrd="0" presId="urn:microsoft.com/office/officeart/2005/8/layout/radial6"/>
    <dgm:cxn modelId="{3F04815F-1F57-4D6B-B530-C004FEF07D86}" type="presOf" srcId="{DF85F992-C925-4369-9BB0-9E1026B28D42}" destId="{B3948368-BEFF-49ED-A82D-97432ACF6117}" srcOrd="0" destOrd="0" presId="urn:microsoft.com/office/officeart/2005/8/layout/radial6"/>
    <dgm:cxn modelId="{4AC92D58-D6B0-44AA-A40B-B3524B5469D9}" type="presOf" srcId="{CF99D037-5460-47F8-A99C-8C245FBCABDA}" destId="{88BA11A7-7616-42F6-B644-F52A3F091405}" srcOrd="0" destOrd="0" presId="urn:microsoft.com/office/officeart/2005/8/layout/radial6"/>
    <dgm:cxn modelId="{0316A880-ECD7-479D-B2E5-46A0AC0B2618}" type="presOf" srcId="{F35FB597-0340-4F2D-8E8D-A563E22B683E}" destId="{117FAA19-57B4-480F-B360-EDF1D5AF1BD0}" srcOrd="0" destOrd="0" presId="urn:microsoft.com/office/officeart/2005/8/layout/radial6"/>
    <dgm:cxn modelId="{E7D6E388-D059-4F81-930D-64277E47FFD4}" type="presOf" srcId="{099B3A47-E4C4-4D6F-B825-27BB72588E9D}" destId="{0DE9FD3D-4E5F-4CF4-8BD6-E1D2EE0BB2A3}" srcOrd="0" destOrd="0" presId="urn:microsoft.com/office/officeart/2005/8/layout/radial6"/>
    <dgm:cxn modelId="{878F488C-BE8D-4DEA-B562-6B8B96E8568F}" srcId="{F0BB0470-17B0-45D8-A6F3-EFAA13E30288}" destId="{DF85F992-C925-4369-9BB0-9E1026B28D42}" srcOrd="3" destOrd="0" parTransId="{3EFACE43-DBE6-4AD8-B13F-F8E43E2A6599}" sibTransId="{B112392C-F2B4-4F67-B7E1-569DADBAAFCA}"/>
    <dgm:cxn modelId="{39ACE6A4-FF7C-4FA9-8C15-19C4C2A149D6}" type="presOf" srcId="{F0BB0470-17B0-45D8-A6F3-EFAA13E30288}" destId="{C8F38189-8667-4245-AB3E-092AC01EFC4A}" srcOrd="0" destOrd="0" presId="urn:microsoft.com/office/officeart/2005/8/layout/radial6"/>
    <dgm:cxn modelId="{96263FC7-A8BD-4D22-BE0E-6B72DC4299E1}" srcId="{F0BB0470-17B0-45D8-A6F3-EFAA13E30288}" destId="{CF99D037-5460-47F8-A99C-8C245FBCABDA}" srcOrd="2" destOrd="0" parTransId="{36A16B9B-4644-4E19-A1F5-4F52F30DC306}" sibTransId="{F35FB597-0340-4F2D-8E8D-A563E22B683E}"/>
    <dgm:cxn modelId="{41B894CF-BC31-4880-844D-357A08439648}" srcId="{0FEB2A71-199A-4943-A995-5971248445DD}" destId="{F0BB0470-17B0-45D8-A6F3-EFAA13E30288}" srcOrd="0" destOrd="0" parTransId="{BD6F8E6A-2523-4670-A2E7-C79439E2D78E}" sibTransId="{45E0624E-BA61-4944-82E1-A9AF7B1F1DF5}"/>
    <dgm:cxn modelId="{16240CE0-A9F2-41C7-AC89-77109486B8DD}" type="presOf" srcId="{0FEB2A71-199A-4943-A995-5971248445DD}" destId="{FA5AC696-20C2-4A90-8F31-6E64FCD418C9}" srcOrd="0" destOrd="0" presId="urn:microsoft.com/office/officeart/2005/8/layout/radial6"/>
    <dgm:cxn modelId="{C54EF7E2-8D52-4A56-B0A1-0669D3570ADA}" type="presOf" srcId="{6FE59C94-869E-4A1D-8DE9-38F17D101CAF}" destId="{0EF00202-256D-4FFD-85D5-35F7279D62BC}" srcOrd="0" destOrd="0" presId="urn:microsoft.com/office/officeart/2005/8/layout/radial6"/>
    <dgm:cxn modelId="{D2BB14EA-04DC-4CC4-A773-A4614DED2BAE}" srcId="{F0BB0470-17B0-45D8-A6F3-EFAA13E30288}" destId="{099B3A47-E4C4-4D6F-B825-27BB72588E9D}" srcOrd="0" destOrd="0" parTransId="{BDC26384-CF9D-4842-93EA-059854E53ADF}" sibTransId="{04582215-897F-415C-B705-CB15D0C9BC51}"/>
    <dgm:cxn modelId="{513B7AFB-8461-4064-9198-7DDA5FCEA39F}" type="presOf" srcId="{04582215-897F-415C-B705-CB15D0C9BC51}" destId="{AC1B1B57-FFAC-402B-B175-EDBF9221AE73}" srcOrd="0" destOrd="0" presId="urn:microsoft.com/office/officeart/2005/8/layout/radial6"/>
    <dgm:cxn modelId="{C4E961FD-B49B-40E9-A464-E9AF2DABA026}" srcId="{F0BB0470-17B0-45D8-A6F3-EFAA13E30288}" destId="{6FE59C94-869E-4A1D-8DE9-38F17D101CAF}" srcOrd="1" destOrd="0" parTransId="{AF7EDF81-06DE-4E63-AF86-CED718E0E7C8}" sibTransId="{3C6C4322-50B4-4F32-A230-DA1D50E6BFB9}"/>
    <dgm:cxn modelId="{FECF2616-C2F2-4773-AB50-1AC1818DE1B5}" type="presParOf" srcId="{FA5AC696-20C2-4A90-8F31-6E64FCD418C9}" destId="{C8F38189-8667-4245-AB3E-092AC01EFC4A}" srcOrd="0" destOrd="0" presId="urn:microsoft.com/office/officeart/2005/8/layout/radial6"/>
    <dgm:cxn modelId="{EB576127-DD4A-4921-AA2F-571C6AB32C15}" type="presParOf" srcId="{FA5AC696-20C2-4A90-8F31-6E64FCD418C9}" destId="{0DE9FD3D-4E5F-4CF4-8BD6-E1D2EE0BB2A3}" srcOrd="1" destOrd="0" presId="urn:microsoft.com/office/officeart/2005/8/layout/radial6"/>
    <dgm:cxn modelId="{670B8E3B-3821-41E1-9FDA-77BD6E380320}" type="presParOf" srcId="{FA5AC696-20C2-4A90-8F31-6E64FCD418C9}" destId="{CB22C13E-6314-4F54-B059-939A4D3B83FD}" srcOrd="2" destOrd="0" presId="urn:microsoft.com/office/officeart/2005/8/layout/radial6"/>
    <dgm:cxn modelId="{837E191B-D5F1-4D70-BB7F-0076F9D13187}" type="presParOf" srcId="{FA5AC696-20C2-4A90-8F31-6E64FCD418C9}" destId="{AC1B1B57-FFAC-402B-B175-EDBF9221AE73}" srcOrd="3" destOrd="0" presId="urn:microsoft.com/office/officeart/2005/8/layout/radial6"/>
    <dgm:cxn modelId="{82BD8DC0-8FAF-4A4A-9BE9-ED3C304B561A}" type="presParOf" srcId="{FA5AC696-20C2-4A90-8F31-6E64FCD418C9}" destId="{0EF00202-256D-4FFD-85D5-35F7279D62BC}" srcOrd="4" destOrd="0" presId="urn:microsoft.com/office/officeart/2005/8/layout/radial6"/>
    <dgm:cxn modelId="{BE21A132-65F9-4521-9CBF-80E60E00AE34}" type="presParOf" srcId="{FA5AC696-20C2-4A90-8F31-6E64FCD418C9}" destId="{C5CAAEF8-F55C-4434-91F0-94AD58ECA300}" srcOrd="5" destOrd="0" presId="urn:microsoft.com/office/officeart/2005/8/layout/radial6"/>
    <dgm:cxn modelId="{B327896F-51F3-4FDA-A30B-C9988C4019A7}" type="presParOf" srcId="{FA5AC696-20C2-4A90-8F31-6E64FCD418C9}" destId="{6FC95BDD-6386-4A61-9283-CAADC1F0F91C}" srcOrd="6" destOrd="0" presId="urn:microsoft.com/office/officeart/2005/8/layout/radial6"/>
    <dgm:cxn modelId="{D2870ABC-BAD1-40AD-8EC2-B260AD1C0B9D}" type="presParOf" srcId="{FA5AC696-20C2-4A90-8F31-6E64FCD418C9}" destId="{88BA11A7-7616-42F6-B644-F52A3F091405}" srcOrd="7" destOrd="0" presId="urn:microsoft.com/office/officeart/2005/8/layout/radial6"/>
    <dgm:cxn modelId="{28FDB898-1043-43BA-8EA7-DDC3B78AF8BD}" type="presParOf" srcId="{FA5AC696-20C2-4A90-8F31-6E64FCD418C9}" destId="{9970E1E4-F3F0-4D06-97B7-223281D21F23}" srcOrd="8" destOrd="0" presId="urn:microsoft.com/office/officeart/2005/8/layout/radial6"/>
    <dgm:cxn modelId="{99117EDB-75CC-42D6-9ECD-83EFEEF0656E}" type="presParOf" srcId="{FA5AC696-20C2-4A90-8F31-6E64FCD418C9}" destId="{117FAA19-57B4-480F-B360-EDF1D5AF1BD0}" srcOrd="9" destOrd="0" presId="urn:microsoft.com/office/officeart/2005/8/layout/radial6"/>
    <dgm:cxn modelId="{84CC26C4-422A-42E1-BFD0-FC162189F1D6}" type="presParOf" srcId="{FA5AC696-20C2-4A90-8F31-6E64FCD418C9}" destId="{B3948368-BEFF-49ED-A82D-97432ACF6117}" srcOrd="10" destOrd="0" presId="urn:microsoft.com/office/officeart/2005/8/layout/radial6"/>
    <dgm:cxn modelId="{599B4AB1-F939-4253-B579-DE5F00EF5739}" type="presParOf" srcId="{FA5AC696-20C2-4A90-8F31-6E64FCD418C9}" destId="{EE57FF39-0C37-47B0-A368-3260F003F2AB}" srcOrd="11" destOrd="0" presId="urn:microsoft.com/office/officeart/2005/8/layout/radial6"/>
    <dgm:cxn modelId="{861D69BF-F617-4C17-8069-D7FB273B6E43}" type="presParOf" srcId="{FA5AC696-20C2-4A90-8F31-6E64FCD418C9}" destId="{EA5F760B-D855-4FDB-8B7B-90F456D15898}"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4B3619-581D-4ED6-90BC-3E1F418F24B3}" type="doc">
      <dgm:prSet loTypeId="urn:diagrams.loki3.com/VaryingWidthList" loCatId="list" qsTypeId="urn:microsoft.com/office/officeart/2005/8/quickstyle/simple1" qsCatId="simple" csTypeId="urn:microsoft.com/office/officeart/2005/8/colors/accent1_2" csCatId="accent1" phldr="1"/>
      <dgm:spPr/>
    </dgm:pt>
    <dgm:pt modelId="{55DA9B0D-1165-4A7B-967F-52D9F8B28164}">
      <dgm:prSet phldrT="[Text]"/>
      <dgm:spPr/>
      <dgm:t>
        <a:bodyPr/>
        <a:lstStyle/>
        <a:p>
          <a:r>
            <a:rPr lang="en-US" dirty="0"/>
            <a:t>The Item</a:t>
          </a:r>
        </a:p>
      </dgm:t>
    </dgm:pt>
    <dgm:pt modelId="{4D240721-2029-4EB2-A3D5-0909010DD2FB}" type="parTrans" cxnId="{3828EE04-A8DB-419D-B416-1D2043107A40}">
      <dgm:prSet/>
      <dgm:spPr/>
      <dgm:t>
        <a:bodyPr/>
        <a:lstStyle/>
        <a:p>
          <a:endParaRPr lang="en-US"/>
        </a:p>
      </dgm:t>
    </dgm:pt>
    <dgm:pt modelId="{280C93B2-1A05-40CF-A700-C76A64776634}" type="sibTrans" cxnId="{3828EE04-A8DB-419D-B416-1D2043107A40}">
      <dgm:prSet/>
      <dgm:spPr/>
      <dgm:t>
        <a:bodyPr/>
        <a:lstStyle/>
        <a:p>
          <a:endParaRPr lang="en-US"/>
        </a:p>
      </dgm:t>
    </dgm:pt>
    <dgm:pt modelId="{D50E6670-4C27-440B-97AC-6249C807FE68}">
      <dgm:prSet phldrT="[Text]"/>
      <dgm:spPr>
        <a:solidFill>
          <a:schemeClr val="accent1">
            <a:lumMod val="20000"/>
            <a:lumOff val="80000"/>
          </a:schemeClr>
        </a:solidFill>
      </dgm:spPr>
      <dgm:t>
        <a:bodyPr/>
        <a:lstStyle/>
        <a:p>
          <a:r>
            <a:rPr lang="en-US" dirty="0"/>
            <a:t>The Must Sees</a:t>
          </a:r>
        </a:p>
      </dgm:t>
    </dgm:pt>
    <dgm:pt modelId="{574CCE0A-8E22-4C0A-9CA3-464561D6A0A5}" type="parTrans" cxnId="{5AB4D3FA-DF5F-482A-8EDC-2F31F9297A79}">
      <dgm:prSet/>
      <dgm:spPr/>
      <dgm:t>
        <a:bodyPr/>
        <a:lstStyle/>
        <a:p>
          <a:endParaRPr lang="en-US"/>
        </a:p>
      </dgm:t>
    </dgm:pt>
    <dgm:pt modelId="{4AE794F3-74F4-486D-9758-2BB3F5580E06}" type="sibTrans" cxnId="{5AB4D3FA-DF5F-482A-8EDC-2F31F9297A79}">
      <dgm:prSet/>
      <dgm:spPr/>
      <dgm:t>
        <a:bodyPr/>
        <a:lstStyle/>
        <a:p>
          <a:endParaRPr lang="en-US"/>
        </a:p>
      </dgm:t>
    </dgm:pt>
    <dgm:pt modelId="{C1127B23-B10D-487C-A93C-18A075BDC945}">
      <dgm:prSet phldrT="[Text]"/>
      <dgm:spPr>
        <a:solidFill>
          <a:schemeClr val="accent1">
            <a:lumMod val="20000"/>
            <a:lumOff val="80000"/>
          </a:schemeClr>
        </a:solidFill>
      </dgm:spPr>
      <dgm:t>
        <a:bodyPr/>
        <a:lstStyle/>
        <a:p>
          <a:r>
            <a:rPr lang="en-US" dirty="0"/>
            <a:t>Teaching Strategies</a:t>
          </a:r>
        </a:p>
      </dgm:t>
    </dgm:pt>
    <dgm:pt modelId="{1A69CFEB-DEAE-460B-AE57-B152F751160C}" type="parTrans" cxnId="{2BF2D384-0F89-454E-9A9F-C968BC40272B}">
      <dgm:prSet/>
      <dgm:spPr/>
      <dgm:t>
        <a:bodyPr/>
        <a:lstStyle/>
        <a:p>
          <a:endParaRPr lang="en-US"/>
        </a:p>
      </dgm:t>
    </dgm:pt>
    <dgm:pt modelId="{C58962FF-524E-48DF-9EE2-B552A090E83B}" type="sibTrans" cxnId="{2BF2D384-0F89-454E-9A9F-C968BC40272B}">
      <dgm:prSet/>
      <dgm:spPr/>
      <dgm:t>
        <a:bodyPr/>
        <a:lstStyle/>
        <a:p>
          <a:endParaRPr lang="en-US"/>
        </a:p>
      </dgm:t>
    </dgm:pt>
    <dgm:pt modelId="{9E039FD5-AE78-4B0A-A165-88CA908DA75F}">
      <dgm:prSet phldrT="[Text]"/>
      <dgm:spPr>
        <a:solidFill>
          <a:schemeClr val="accent1">
            <a:lumMod val="20000"/>
            <a:lumOff val="80000"/>
          </a:schemeClr>
        </a:solidFill>
      </dgm:spPr>
      <dgm:t>
        <a:bodyPr/>
        <a:lstStyle/>
        <a:p>
          <a:r>
            <a:rPr lang="en-US" dirty="0"/>
            <a:t>Best Practices</a:t>
          </a:r>
        </a:p>
      </dgm:t>
    </dgm:pt>
    <dgm:pt modelId="{FAF2FC4C-58D4-485D-B2FE-FA7F87FFCF44}" type="parTrans" cxnId="{2BAD939E-24E4-4DB2-A6AD-CB152B2F71DD}">
      <dgm:prSet/>
      <dgm:spPr/>
      <dgm:t>
        <a:bodyPr/>
        <a:lstStyle/>
        <a:p>
          <a:endParaRPr lang="en-US"/>
        </a:p>
      </dgm:t>
    </dgm:pt>
    <dgm:pt modelId="{6BC19978-CE9B-475D-9BC6-F48FC3F8EBDD}" type="sibTrans" cxnId="{2BAD939E-24E4-4DB2-A6AD-CB152B2F71DD}">
      <dgm:prSet/>
      <dgm:spPr/>
      <dgm:t>
        <a:bodyPr/>
        <a:lstStyle/>
        <a:p>
          <a:endParaRPr lang="en-US"/>
        </a:p>
      </dgm:t>
    </dgm:pt>
    <dgm:pt modelId="{E9A7FD91-D06A-4280-855E-C5325AB6B822}">
      <dgm:prSet phldrT="[Text]"/>
      <dgm:spPr>
        <a:solidFill>
          <a:schemeClr val="accent1">
            <a:lumMod val="20000"/>
            <a:lumOff val="80000"/>
          </a:schemeClr>
        </a:solidFill>
      </dgm:spPr>
      <dgm:t>
        <a:bodyPr/>
        <a:lstStyle/>
        <a:p>
          <a:r>
            <a:rPr lang="en-US" dirty="0"/>
            <a:t>Lifeguarding vs Lifesaving Techniques</a:t>
          </a:r>
        </a:p>
      </dgm:t>
    </dgm:pt>
    <dgm:pt modelId="{4FB77592-39C7-410E-B266-CF1005250195}" type="parTrans" cxnId="{2CBDE6CA-BC45-45D3-A3DD-F3482C58CBE9}">
      <dgm:prSet/>
      <dgm:spPr/>
      <dgm:t>
        <a:bodyPr/>
        <a:lstStyle/>
        <a:p>
          <a:endParaRPr lang="en-US"/>
        </a:p>
      </dgm:t>
    </dgm:pt>
    <dgm:pt modelId="{1FFC7FCF-3533-45AF-97AA-0EF2AAD1CA56}" type="sibTrans" cxnId="{2CBDE6CA-BC45-45D3-A3DD-F3482C58CBE9}">
      <dgm:prSet/>
      <dgm:spPr/>
      <dgm:t>
        <a:bodyPr/>
        <a:lstStyle/>
        <a:p>
          <a:endParaRPr lang="en-US"/>
        </a:p>
      </dgm:t>
    </dgm:pt>
    <dgm:pt modelId="{EC6F096F-23B5-4E72-B98E-CDCF4487A835}">
      <dgm:prSet phldrT="[Text]"/>
      <dgm:spPr>
        <a:solidFill>
          <a:schemeClr val="accent1">
            <a:lumMod val="20000"/>
            <a:lumOff val="80000"/>
          </a:schemeClr>
        </a:solidFill>
      </dgm:spPr>
      <dgm:t>
        <a:bodyPr/>
        <a:lstStyle/>
        <a:p>
          <a:r>
            <a:rPr lang="en-US" dirty="0"/>
            <a:t>Designing Situations</a:t>
          </a:r>
        </a:p>
      </dgm:t>
    </dgm:pt>
    <dgm:pt modelId="{F050F65D-6326-4D55-8C7B-4AAF261D50C3}" type="parTrans" cxnId="{C04FAC88-E3B6-418F-973D-131EC97B9BFC}">
      <dgm:prSet/>
      <dgm:spPr/>
      <dgm:t>
        <a:bodyPr/>
        <a:lstStyle/>
        <a:p>
          <a:endParaRPr lang="en-US"/>
        </a:p>
      </dgm:t>
    </dgm:pt>
    <dgm:pt modelId="{AE120D07-1424-47D6-A5F0-F44E4736DAF1}" type="sibTrans" cxnId="{C04FAC88-E3B6-418F-973D-131EC97B9BFC}">
      <dgm:prSet/>
      <dgm:spPr/>
      <dgm:t>
        <a:bodyPr/>
        <a:lstStyle/>
        <a:p>
          <a:endParaRPr lang="en-US"/>
        </a:p>
      </dgm:t>
    </dgm:pt>
    <dgm:pt modelId="{DA828AA7-8DDD-4F98-AB90-C1602CB176CD}" type="pres">
      <dgm:prSet presAssocID="{DF4B3619-581D-4ED6-90BC-3E1F418F24B3}" presName="Name0" presStyleCnt="0">
        <dgm:presLayoutVars>
          <dgm:resizeHandles/>
        </dgm:presLayoutVars>
      </dgm:prSet>
      <dgm:spPr/>
    </dgm:pt>
    <dgm:pt modelId="{75ADEADC-F5A7-4200-9624-30538130190A}" type="pres">
      <dgm:prSet presAssocID="{55DA9B0D-1165-4A7B-967F-52D9F8B28164}" presName="text" presStyleLbl="node1" presStyleIdx="0" presStyleCnt="6" custScaleX="798996" custScaleY="98375">
        <dgm:presLayoutVars>
          <dgm:bulletEnabled val="1"/>
        </dgm:presLayoutVars>
      </dgm:prSet>
      <dgm:spPr/>
    </dgm:pt>
    <dgm:pt modelId="{6D4C484E-FB92-4CED-9A68-E46096A0A4B2}" type="pres">
      <dgm:prSet presAssocID="{280C93B2-1A05-40CF-A700-C76A64776634}" presName="space" presStyleCnt="0"/>
      <dgm:spPr/>
    </dgm:pt>
    <dgm:pt modelId="{DA70BF91-D896-4B95-8F55-86804FBBCD76}" type="pres">
      <dgm:prSet presAssocID="{D50E6670-4C27-440B-97AC-6249C807FE68}" presName="text" presStyleLbl="node1" presStyleIdx="1" presStyleCnt="6" custScaleX="243123" custScaleY="98076">
        <dgm:presLayoutVars>
          <dgm:bulletEnabled val="1"/>
        </dgm:presLayoutVars>
      </dgm:prSet>
      <dgm:spPr/>
    </dgm:pt>
    <dgm:pt modelId="{BF32A0CA-DCE3-45E2-914A-0B48621B05B8}" type="pres">
      <dgm:prSet presAssocID="{4AE794F3-74F4-486D-9758-2BB3F5580E06}" presName="space" presStyleCnt="0"/>
      <dgm:spPr/>
    </dgm:pt>
    <dgm:pt modelId="{685F193A-ABFB-4F21-A156-E7A9DE7A9661}" type="pres">
      <dgm:prSet presAssocID="{E9A7FD91-D06A-4280-855E-C5325AB6B822}" presName="text" presStyleLbl="node1" presStyleIdx="2" presStyleCnt="6" custScaleX="116114" custScaleY="97778">
        <dgm:presLayoutVars>
          <dgm:bulletEnabled val="1"/>
        </dgm:presLayoutVars>
      </dgm:prSet>
      <dgm:spPr/>
    </dgm:pt>
    <dgm:pt modelId="{0666B95D-5248-4E18-A509-5D22445D4449}" type="pres">
      <dgm:prSet presAssocID="{1FFC7FCF-3533-45AF-97AA-0EF2AAD1CA56}" presName="space" presStyleCnt="0"/>
      <dgm:spPr/>
    </dgm:pt>
    <dgm:pt modelId="{7AE542B3-9D47-45CB-8F04-7B892D695971}" type="pres">
      <dgm:prSet presAssocID="{C1127B23-B10D-487C-A93C-18A075BDC945}" presName="text" presStyleLbl="node1" presStyleIdx="3" presStyleCnt="6" custScaleX="239059" custScaleY="97482">
        <dgm:presLayoutVars>
          <dgm:bulletEnabled val="1"/>
        </dgm:presLayoutVars>
      </dgm:prSet>
      <dgm:spPr/>
    </dgm:pt>
    <dgm:pt modelId="{BAA31E12-1F64-4F53-BA0E-929816C2AF80}" type="pres">
      <dgm:prSet presAssocID="{C58962FF-524E-48DF-9EE2-B552A090E83B}" presName="space" presStyleCnt="0"/>
      <dgm:spPr/>
    </dgm:pt>
    <dgm:pt modelId="{DCA04A31-82E2-40B9-BA2B-F00BEC310021}" type="pres">
      <dgm:prSet presAssocID="{9E039FD5-AE78-4B0A-A165-88CA908DA75F}" presName="text" presStyleLbl="node1" presStyleIdx="4" presStyleCnt="6" custScaleX="258318" custScaleY="97042">
        <dgm:presLayoutVars>
          <dgm:bulletEnabled val="1"/>
        </dgm:presLayoutVars>
      </dgm:prSet>
      <dgm:spPr/>
    </dgm:pt>
    <dgm:pt modelId="{0FA1B69E-AEA9-44FD-9FF3-3E4A52C12A50}" type="pres">
      <dgm:prSet presAssocID="{6BC19978-CE9B-475D-9BC6-F48FC3F8EBDD}" presName="space" presStyleCnt="0"/>
      <dgm:spPr/>
    </dgm:pt>
    <dgm:pt modelId="{330C8D3A-3E59-4EAF-8ACF-B599C4CA1E88}" type="pres">
      <dgm:prSet presAssocID="{EC6F096F-23B5-4E72-B98E-CDCF4487A835}" presName="text" presStyleLbl="node1" presStyleIdx="5" presStyleCnt="6" custScaleX="118088" custScaleY="96605">
        <dgm:presLayoutVars>
          <dgm:bulletEnabled val="1"/>
        </dgm:presLayoutVars>
      </dgm:prSet>
      <dgm:spPr/>
    </dgm:pt>
  </dgm:ptLst>
  <dgm:cxnLst>
    <dgm:cxn modelId="{3828EE04-A8DB-419D-B416-1D2043107A40}" srcId="{DF4B3619-581D-4ED6-90BC-3E1F418F24B3}" destId="{55DA9B0D-1165-4A7B-967F-52D9F8B28164}" srcOrd="0" destOrd="0" parTransId="{4D240721-2029-4EB2-A3D5-0909010DD2FB}" sibTransId="{280C93B2-1A05-40CF-A700-C76A64776634}"/>
    <dgm:cxn modelId="{32382A0D-7D9E-413B-8F40-3B3B25E31CD5}" type="presOf" srcId="{C1127B23-B10D-487C-A93C-18A075BDC945}" destId="{7AE542B3-9D47-45CB-8F04-7B892D695971}" srcOrd="0" destOrd="0" presId="urn:diagrams.loki3.com/VaryingWidthList"/>
    <dgm:cxn modelId="{6CD5911E-370F-4342-A18B-9070D1C3173E}" type="presOf" srcId="{DF4B3619-581D-4ED6-90BC-3E1F418F24B3}" destId="{DA828AA7-8DDD-4F98-AB90-C1602CB176CD}" srcOrd="0" destOrd="0" presId="urn:diagrams.loki3.com/VaryingWidthList"/>
    <dgm:cxn modelId="{7E65343C-8B12-4B89-91EA-7856379A006E}" type="presOf" srcId="{EC6F096F-23B5-4E72-B98E-CDCF4487A835}" destId="{330C8D3A-3E59-4EAF-8ACF-B599C4CA1E88}" srcOrd="0" destOrd="0" presId="urn:diagrams.loki3.com/VaryingWidthList"/>
    <dgm:cxn modelId="{0BBA416A-651F-4C7D-910A-036AB1CE9C66}" type="presOf" srcId="{E9A7FD91-D06A-4280-855E-C5325AB6B822}" destId="{685F193A-ABFB-4F21-A156-E7A9DE7A9661}" srcOrd="0" destOrd="0" presId="urn:diagrams.loki3.com/VaryingWidthList"/>
    <dgm:cxn modelId="{261E8457-365E-4E9B-B101-2560E40D4584}" type="presOf" srcId="{55DA9B0D-1165-4A7B-967F-52D9F8B28164}" destId="{75ADEADC-F5A7-4200-9624-30538130190A}" srcOrd="0" destOrd="0" presId="urn:diagrams.loki3.com/VaryingWidthList"/>
    <dgm:cxn modelId="{D9B1427D-2E6D-43CC-A82D-B2BD1AB43020}" type="presOf" srcId="{D50E6670-4C27-440B-97AC-6249C807FE68}" destId="{DA70BF91-D896-4B95-8F55-86804FBBCD76}" srcOrd="0" destOrd="0" presId="urn:diagrams.loki3.com/VaryingWidthList"/>
    <dgm:cxn modelId="{2BF2D384-0F89-454E-9A9F-C968BC40272B}" srcId="{DF4B3619-581D-4ED6-90BC-3E1F418F24B3}" destId="{C1127B23-B10D-487C-A93C-18A075BDC945}" srcOrd="3" destOrd="0" parTransId="{1A69CFEB-DEAE-460B-AE57-B152F751160C}" sibTransId="{C58962FF-524E-48DF-9EE2-B552A090E83B}"/>
    <dgm:cxn modelId="{C04FAC88-E3B6-418F-973D-131EC97B9BFC}" srcId="{DF4B3619-581D-4ED6-90BC-3E1F418F24B3}" destId="{EC6F096F-23B5-4E72-B98E-CDCF4487A835}" srcOrd="5" destOrd="0" parTransId="{F050F65D-6326-4D55-8C7B-4AAF261D50C3}" sibTransId="{AE120D07-1424-47D6-A5F0-F44E4736DAF1}"/>
    <dgm:cxn modelId="{2BAD939E-24E4-4DB2-A6AD-CB152B2F71DD}" srcId="{DF4B3619-581D-4ED6-90BC-3E1F418F24B3}" destId="{9E039FD5-AE78-4B0A-A165-88CA908DA75F}" srcOrd="4" destOrd="0" parTransId="{FAF2FC4C-58D4-485D-B2FE-FA7F87FFCF44}" sibTransId="{6BC19978-CE9B-475D-9BC6-F48FC3F8EBDD}"/>
    <dgm:cxn modelId="{2CBDE6CA-BC45-45D3-A3DD-F3482C58CBE9}" srcId="{DF4B3619-581D-4ED6-90BC-3E1F418F24B3}" destId="{E9A7FD91-D06A-4280-855E-C5325AB6B822}" srcOrd="2" destOrd="0" parTransId="{4FB77592-39C7-410E-B266-CF1005250195}" sibTransId="{1FFC7FCF-3533-45AF-97AA-0EF2AAD1CA56}"/>
    <dgm:cxn modelId="{E03D08E6-6EEB-4F3D-8228-A6D716FC56AA}" type="presOf" srcId="{9E039FD5-AE78-4B0A-A165-88CA908DA75F}" destId="{DCA04A31-82E2-40B9-BA2B-F00BEC310021}" srcOrd="0" destOrd="0" presId="urn:diagrams.loki3.com/VaryingWidthList"/>
    <dgm:cxn modelId="{5AB4D3FA-DF5F-482A-8EDC-2F31F9297A79}" srcId="{DF4B3619-581D-4ED6-90BC-3E1F418F24B3}" destId="{D50E6670-4C27-440B-97AC-6249C807FE68}" srcOrd="1" destOrd="0" parTransId="{574CCE0A-8E22-4C0A-9CA3-464561D6A0A5}" sibTransId="{4AE794F3-74F4-486D-9758-2BB3F5580E06}"/>
    <dgm:cxn modelId="{CC1C7B9E-BDFF-4A27-B12A-CC95CC1A5581}" type="presParOf" srcId="{DA828AA7-8DDD-4F98-AB90-C1602CB176CD}" destId="{75ADEADC-F5A7-4200-9624-30538130190A}" srcOrd="0" destOrd="0" presId="urn:diagrams.loki3.com/VaryingWidthList"/>
    <dgm:cxn modelId="{A65CA36E-A6E1-4076-B91F-A1ECC9C4639D}" type="presParOf" srcId="{DA828AA7-8DDD-4F98-AB90-C1602CB176CD}" destId="{6D4C484E-FB92-4CED-9A68-E46096A0A4B2}" srcOrd="1" destOrd="0" presId="urn:diagrams.loki3.com/VaryingWidthList"/>
    <dgm:cxn modelId="{FFB63D48-5617-4531-8A93-7F455D728D30}" type="presParOf" srcId="{DA828AA7-8DDD-4F98-AB90-C1602CB176CD}" destId="{DA70BF91-D896-4B95-8F55-86804FBBCD76}" srcOrd="2" destOrd="0" presId="urn:diagrams.loki3.com/VaryingWidthList"/>
    <dgm:cxn modelId="{961A48F5-E3C4-4EC8-ABFA-F81F93DE78A2}" type="presParOf" srcId="{DA828AA7-8DDD-4F98-AB90-C1602CB176CD}" destId="{BF32A0CA-DCE3-45E2-914A-0B48621B05B8}" srcOrd="3" destOrd="0" presId="urn:diagrams.loki3.com/VaryingWidthList"/>
    <dgm:cxn modelId="{D3F0515E-2251-48B9-925F-2E4DE17E40EE}" type="presParOf" srcId="{DA828AA7-8DDD-4F98-AB90-C1602CB176CD}" destId="{685F193A-ABFB-4F21-A156-E7A9DE7A9661}" srcOrd="4" destOrd="0" presId="urn:diagrams.loki3.com/VaryingWidthList"/>
    <dgm:cxn modelId="{83937A59-F697-4E89-B178-62C346CF0510}" type="presParOf" srcId="{DA828AA7-8DDD-4F98-AB90-C1602CB176CD}" destId="{0666B95D-5248-4E18-A509-5D22445D4449}" srcOrd="5" destOrd="0" presId="urn:diagrams.loki3.com/VaryingWidthList"/>
    <dgm:cxn modelId="{0EA5E8AA-8C27-460F-8D5F-4E65D1D146E8}" type="presParOf" srcId="{DA828AA7-8DDD-4F98-AB90-C1602CB176CD}" destId="{7AE542B3-9D47-45CB-8F04-7B892D695971}" srcOrd="6" destOrd="0" presId="urn:diagrams.loki3.com/VaryingWidthList"/>
    <dgm:cxn modelId="{E6C4B813-A862-46A8-9272-1BF6BE9D35D3}" type="presParOf" srcId="{DA828AA7-8DDD-4F98-AB90-C1602CB176CD}" destId="{BAA31E12-1F64-4F53-BA0E-929816C2AF80}" srcOrd="7" destOrd="0" presId="urn:diagrams.loki3.com/VaryingWidthList"/>
    <dgm:cxn modelId="{5F46CF62-0C77-4B06-A932-09F1F1E4B4C3}" type="presParOf" srcId="{DA828AA7-8DDD-4F98-AB90-C1602CB176CD}" destId="{DCA04A31-82E2-40B9-BA2B-F00BEC310021}" srcOrd="8" destOrd="0" presId="urn:diagrams.loki3.com/VaryingWidthList"/>
    <dgm:cxn modelId="{BB6F6C0F-8035-40CA-83B3-0AFE31B675F2}" type="presParOf" srcId="{DA828AA7-8DDD-4F98-AB90-C1602CB176CD}" destId="{0FA1B69E-AEA9-44FD-9FF3-3E4A52C12A50}" srcOrd="9" destOrd="0" presId="urn:diagrams.loki3.com/VaryingWidthList"/>
    <dgm:cxn modelId="{72BC88F8-33DE-4A6F-BA5B-790FAB72D379}" type="presParOf" srcId="{DA828AA7-8DDD-4F98-AB90-C1602CB176CD}" destId="{330C8D3A-3E59-4EAF-8ACF-B599C4CA1E88}" srcOrd="1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4B3619-581D-4ED6-90BC-3E1F418F24B3}" type="doc">
      <dgm:prSet loTypeId="urn:diagrams.loki3.com/VaryingWidthList" loCatId="list" qsTypeId="urn:microsoft.com/office/officeart/2005/8/quickstyle/simple1" qsCatId="simple" csTypeId="urn:microsoft.com/office/officeart/2005/8/colors/accent1_2" csCatId="accent1" phldr="1"/>
      <dgm:spPr/>
    </dgm:pt>
    <dgm:pt modelId="{55DA9B0D-1165-4A7B-967F-52D9F8B28164}">
      <dgm:prSet phldrT="[Text]" custT="1"/>
      <dgm:spPr>
        <a:solidFill>
          <a:srgbClr val="4472C4">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Item</a:t>
          </a:r>
        </a:p>
      </dgm:t>
    </dgm:pt>
    <dgm:pt modelId="{4D240721-2029-4EB2-A3D5-0909010DD2FB}" type="parTrans" cxnId="{3828EE04-A8DB-419D-B416-1D2043107A40}">
      <dgm:prSet/>
      <dgm:spPr/>
      <dgm:t>
        <a:bodyPr/>
        <a:lstStyle/>
        <a:p>
          <a:endParaRPr lang="en-US"/>
        </a:p>
      </dgm:t>
    </dgm:pt>
    <dgm:pt modelId="{280C93B2-1A05-40CF-A700-C76A64776634}" type="sibTrans" cxnId="{3828EE04-A8DB-419D-B416-1D2043107A40}">
      <dgm:prSet/>
      <dgm:spPr/>
      <dgm:t>
        <a:bodyPr/>
        <a:lstStyle/>
        <a:p>
          <a:endParaRPr lang="en-US"/>
        </a:p>
      </dgm:t>
    </dgm:pt>
    <dgm:pt modelId="{D50E6670-4C27-440B-97AC-6249C807FE68}">
      <dgm:prSet phldrT="[Tex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Must Sees</a:t>
          </a:r>
        </a:p>
      </dgm:t>
    </dgm:pt>
    <dgm:pt modelId="{574CCE0A-8E22-4C0A-9CA3-464561D6A0A5}" type="parTrans" cxnId="{5AB4D3FA-DF5F-482A-8EDC-2F31F9297A79}">
      <dgm:prSet/>
      <dgm:spPr/>
      <dgm:t>
        <a:bodyPr/>
        <a:lstStyle/>
        <a:p>
          <a:endParaRPr lang="en-US"/>
        </a:p>
      </dgm:t>
    </dgm:pt>
    <dgm:pt modelId="{4AE794F3-74F4-486D-9758-2BB3F5580E06}" type="sibTrans" cxnId="{5AB4D3FA-DF5F-482A-8EDC-2F31F9297A79}">
      <dgm:prSet/>
      <dgm:spPr/>
      <dgm:t>
        <a:bodyPr/>
        <a:lstStyle/>
        <a:p>
          <a:endParaRPr lang="en-US"/>
        </a:p>
      </dgm:t>
    </dgm:pt>
    <dgm:pt modelId="{C1127B23-B10D-487C-A93C-18A075BDC945}">
      <dgm:prSet phldrT="[Text]"/>
      <dgm:spPr>
        <a:solidFill>
          <a:schemeClr val="accent1">
            <a:lumMod val="20000"/>
            <a:lumOff val="80000"/>
          </a:schemeClr>
        </a:solidFill>
      </dgm:spPr>
      <dgm:t>
        <a:bodyPr/>
        <a:lstStyle/>
        <a:p>
          <a:r>
            <a:rPr lang="en-US" dirty="0"/>
            <a:t>Teaching Strategies</a:t>
          </a:r>
        </a:p>
      </dgm:t>
    </dgm:pt>
    <dgm:pt modelId="{1A69CFEB-DEAE-460B-AE57-B152F751160C}" type="parTrans" cxnId="{2BF2D384-0F89-454E-9A9F-C968BC40272B}">
      <dgm:prSet/>
      <dgm:spPr/>
      <dgm:t>
        <a:bodyPr/>
        <a:lstStyle/>
        <a:p>
          <a:endParaRPr lang="en-US"/>
        </a:p>
      </dgm:t>
    </dgm:pt>
    <dgm:pt modelId="{C58962FF-524E-48DF-9EE2-B552A090E83B}" type="sibTrans" cxnId="{2BF2D384-0F89-454E-9A9F-C968BC40272B}">
      <dgm:prSet/>
      <dgm:spPr/>
      <dgm:t>
        <a:bodyPr/>
        <a:lstStyle/>
        <a:p>
          <a:endParaRPr lang="en-US"/>
        </a:p>
      </dgm:t>
    </dgm:pt>
    <dgm:pt modelId="{9E039FD5-AE78-4B0A-A165-88CA908DA75F}">
      <dgm:prSet phldrT="[Text]"/>
      <dgm:spPr>
        <a:solidFill>
          <a:schemeClr val="accent1">
            <a:lumMod val="20000"/>
            <a:lumOff val="80000"/>
          </a:schemeClr>
        </a:solidFill>
      </dgm:spPr>
      <dgm:t>
        <a:bodyPr/>
        <a:lstStyle/>
        <a:p>
          <a:r>
            <a:rPr lang="en-US" dirty="0"/>
            <a:t>Best Practices</a:t>
          </a:r>
        </a:p>
      </dgm:t>
    </dgm:pt>
    <dgm:pt modelId="{FAF2FC4C-58D4-485D-B2FE-FA7F87FFCF44}" type="parTrans" cxnId="{2BAD939E-24E4-4DB2-A6AD-CB152B2F71DD}">
      <dgm:prSet/>
      <dgm:spPr/>
      <dgm:t>
        <a:bodyPr/>
        <a:lstStyle/>
        <a:p>
          <a:endParaRPr lang="en-US"/>
        </a:p>
      </dgm:t>
    </dgm:pt>
    <dgm:pt modelId="{6BC19978-CE9B-475D-9BC6-F48FC3F8EBDD}" type="sibTrans" cxnId="{2BAD939E-24E4-4DB2-A6AD-CB152B2F71DD}">
      <dgm:prSet/>
      <dgm:spPr/>
      <dgm:t>
        <a:bodyPr/>
        <a:lstStyle/>
        <a:p>
          <a:endParaRPr lang="en-US"/>
        </a:p>
      </dgm:t>
    </dgm:pt>
    <dgm:pt modelId="{E9A7FD91-D06A-4280-855E-C5325AB6B822}">
      <dgm:prSet phldrT="[Text]"/>
      <dgm:spPr>
        <a:solidFill>
          <a:schemeClr val="accent1">
            <a:lumMod val="20000"/>
            <a:lumOff val="80000"/>
          </a:schemeClr>
        </a:solidFill>
      </dgm:spPr>
      <dgm:t>
        <a:bodyPr/>
        <a:lstStyle/>
        <a:p>
          <a:r>
            <a:rPr lang="en-US" dirty="0"/>
            <a:t>Lifeguarding vs Lifesaving Techniques</a:t>
          </a:r>
        </a:p>
      </dgm:t>
    </dgm:pt>
    <dgm:pt modelId="{4FB77592-39C7-410E-B266-CF1005250195}" type="parTrans" cxnId="{2CBDE6CA-BC45-45D3-A3DD-F3482C58CBE9}">
      <dgm:prSet/>
      <dgm:spPr/>
      <dgm:t>
        <a:bodyPr/>
        <a:lstStyle/>
        <a:p>
          <a:endParaRPr lang="en-US"/>
        </a:p>
      </dgm:t>
    </dgm:pt>
    <dgm:pt modelId="{1FFC7FCF-3533-45AF-97AA-0EF2AAD1CA56}" type="sibTrans" cxnId="{2CBDE6CA-BC45-45D3-A3DD-F3482C58CBE9}">
      <dgm:prSet/>
      <dgm:spPr/>
      <dgm:t>
        <a:bodyPr/>
        <a:lstStyle/>
        <a:p>
          <a:endParaRPr lang="en-US"/>
        </a:p>
      </dgm:t>
    </dgm:pt>
    <dgm:pt modelId="{EC6F096F-23B5-4E72-B98E-CDCF4487A835}">
      <dgm:prSet phldrT="[Text]"/>
      <dgm:spPr>
        <a:solidFill>
          <a:schemeClr val="accent1">
            <a:lumMod val="20000"/>
            <a:lumOff val="80000"/>
          </a:schemeClr>
        </a:solidFill>
      </dgm:spPr>
      <dgm:t>
        <a:bodyPr/>
        <a:lstStyle/>
        <a:p>
          <a:r>
            <a:rPr lang="en-US" dirty="0"/>
            <a:t>Designing Situations</a:t>
          </a:r>
        </a:p>
      </dgm:t>
    </dgm:pt>
    <dgm:pt modelId="{F050F65D-6326-4D55-8C7B-4AAF261D50C3}" type="parTrans" cxnId="{C04FAC88-E3B6-418F-973D-131EC97B9BFC}">
      <dgm:prSet/>
      <dgm:spPr/>
      <dgm:t>
        <a:bodyPr/>
        <a:lstStyle/>
        <a:p>
          <a:endParaRPr lang="en-US"/>
        </a:p>
      </dgm:t>
    </dgm:pt>
    <dgm:pt modelId="{AE120D07-1424-47D6-A5F0-F44E4736DAF1}" type="sibTrans" cxnId="{C04FAC88-E3B6-418F-973D-131EC97B9BFC}">
      <dgm:prSet/>
      <dgm:spPr/>
      <dgm:t>
        <a:bodyPr/>
        <a:lstStyle/>
        <a:p>
          <a:endParaRPr lang="en-US"/>
        </a:p>
      </dgm:t>
    </dgm:pt>
    <dgm:pt modelId="{DA828AA7-8DDD-4F98-AB90-C1602CB176CD}" type="pres">
      <dgm:prSet presAssocID="{DF4B3619-581D-4ED6-90BC-3E1F418F24B3}" presName="Name0" presStyleCnt="0">
        <dgm:presLayoutVars>
          <dgm:resizeHandles/>
        </dgm:presLayoutVars>
      </dgm:prSet>
      <dgm:spPr/>
    </dgm:pt>
    <dgm:pt modelId="{75ADEADC-F5A7-4200-9624-30538130190A}" type="pres">
      <dgm:prSet presAssocID="{55DA9B0D-1165-4A7B-967F-52D9F8B28164}" presName="text" presStyleLbl="node1" presStyleIdx="0" presStyleCnt="6" custScaleX="798996" custScaleY="98375">
        <dgm:presLayoutVars>
          <dgm:bulletEnabled val="1"/>
        </dgm:presLayoutVars>
      </dgm:prSet>
      <dgm:spPr>
        <a:xfrm>
          <a:off x="0" y="353"/>
          <a:ext cx="3719785" cy="936736"/>
        </a:xfrm>
        <a:prstGeom prst="rect">
          <a:avLst/>
        </a:prstGeom>
      </dgm:spPr>
    </dgm:pt>
    <dgm:pt modelId="{6D4C484E-FB92-4CED-9A68-E46096A0A4B2}" type="pres">
      <dgm:prSet presAssocID="{280C93B2-1A05-40CF-A700-C76A64776634}" presName="space" presStyleCnt="0"/>
      <dgm:spPr/>
    </dgm:pt>
    <dgm:pt modelId="{DA70BF91-D896-4B95-8F55-86804FBBCD76}" type="pres">
      <dgm:prSet presAssocID="{D50E6670-4C27-440B-97AC-6249C807FE68}" presName="text" presStyleLbl="node1" presStyleIdx="1" presStyleCnt="6" custScaleX="243123" custScaleY="98076">
        <dgm:presLayoutVars>
          <dgm:bulletEnabled val="1"/>
        </dgm:presLayoutVars>
      </dgm:prSet>
      <dgm:spPr>
        <a:xfrm>
          <a:off x="1" y="984699"/>
          <a:ext cx="3719781" cy="933889"/>
        </a:xfrm>
        <a:prstGeom prst="rect">
          <a:avLst/>
        </a:prstGeom>
      </dgm:spPr>
    </dgm:pt>
    <dgm:pt modelId="{BF32A0CA-DCE3-45E2-914A-0B48621B05B8}" type="pres">
      <dgm:prSet presAssocID="{4AE794F3-74F4-486D-9758-2BB3F5580E06}" presName="space" presStyleCnt="0"/>
      <dgm:spPr/>
    </dgm:pt>
    <dgm:pt modelId="{685F193A-ABFB-4F21-A156-E7A9DE7A9661}" type="pres">
      <dgm:prSet presAssocID="{E9A7FD91-D06A-4280-855E-C5325AB6B822}" presName="text" presStyleLbl="node1" presStyleIdx="2" presStyleCnt="6" custScaleX="116114" custScaleY="97778">
        <dgm:presLayoutVars>
          <dgm:bulletEnabled val="1"/>
        </dgm:presLayoutVars>
      </dgm:prSet>
      <dgm:spPr/>
    </dgm:pt>
    <dgm:pt modelId="{0666B95D-5248-4E18-A509-5D22445D4449}" type="pres">
      <dgm:prSet presAssocID="{1FFC7FCF-3533-45AF-97AA-0EF2AAD1CA56}" presName="space" presStyleCnt="0"/>
      <dgm:spPr/>
    </dgm:pt>
    <dgm:pt modelId="{7AE542B3-9D47-45CB-8F04-7B892D695971}" type="pres">
      <dgm:prSet presAssocID="{C1127B23-B10D-487C-A93C-18A075BDC945}" presName="text" presStyleLbl="node1" presStyleIdx="3" presStyleCnt="6" custScaleX="239059" custScaleY="97482">
        <dgm:presLayoutVars>
          <dgm:bulletEnabled val="1"/>
        </dgm:presLayoutVars>
      </dgm:prSet>
      <dgm:spPr/>
    </dgm:pt>
    <dgm:pt modelId="{BAA31E12-1F64-4F53-BA0E-929816C2AF80}" type="pres">
      <dgm:prSet presAssocID="{C58962FF-524E-48DF-9EE2-B552A090E83B}" presName="space" presStyleCnt="0"/>
      <dgm:spPr/>
    </dgm:pt>
    <dgm:pt modelId="{DCA04A31-82E2-40B9-BA2B-F00BEC310021}" type="pres">
      <dgm:prSet presAssocID="{9E039FD5-AE78-4B0A-A165-88CA908DA75F}" presName="text" presStyleLbl="node1" presStyleIdx="4" presStyleCnt="6" custScaleX="258318" custScaleY="97042">
        <dgm:presLayoutVars>
          <dgm:bulletEnabled val="1"/>
        </dgm:presLayoutVars>
      </dgm:prSet>
      <dgm:spPr/>
    </dgm:pt>
    <dgm:pt modelId="{0FA1B69E-AEA9-44FD-9FF3-3E4A52C12A50}" type="pres">
      <dgm:prSet presAssocID="{6BC19978-CE9B-475D-9BC6-F48FC3F8EBDD}" presName="space" presStyleCnt="0"/>
      <dgm:spPr/>
    </dgm:pt>
    <dgm:pt modelId="{330C8D3A-3E59-4EAF-8ACF-B599C4CA1E88}" type="pres">
      <dgm:prSet presAssocID="{EC6F096F-23B5-4E72-B98E-CDCF4487A835}" presName="text" presStyleLbl="node1" presStyleIdx="5" presStyleCnt="6" custScaleX="118088" custScaleY="96605">
        <dgm:presLayoutVars>
          <dgm:bulletEnabled val="1"/>
        </dgm:presLayoutVars>
      </dgm:prSet>
      <dgm:spPr/>
    </dgm:pt>
  </dgm:ptLst>
  <dgm:cxnLst>
    <dgm:cxn modelId="{3828EE04-A8DB-419D-B416-1D2043107A40}" srcId="{DF4B3619-581D-4ED6-90BC-3E1F418F24B3}" destId="{55DA9B0D-1165-4A7B-967F-52D9F8B28164}" srcOrd="0" destOrd="0" parTransId="{4D240721-2029-4EB2-A3D5-0909010DD2FB}" sibTransId="{280C93B2-1A05-40CF-A700-C76A64776634}"/>
    <dgm:cxn modelId="{32382A0D-7D9E-413B-8F40-3B3B25E31CD5}" type="presOf" srcId="{C1127B23-B10D-487C-A93C-18A075BDC945}" destId="{7AE542B3-9D47-45CB-8F04-7B892D695971}" srcOrd="0" destOrd="0" presId="urn:diagrams.loki3.com/VaryingWidthList"/>
    <dgm:cxn modelId="{6CD5911E-370F-4342-A18B-9070D1C3173E}" type="presOf" srcId="{DF4B3619-581D-4ED6-90BC-3E1F418F24B3}" destId="{DA828AA7-8DDD-4F98-AB90-C1602CB176CD}" srcOrd="0" destOrd="0" presId="urn:diagrams.loki3.com/VaryingWidthList"/>
    <dgm:cxn modelId="{7E65343C-8B12-4B89-91EA-7856379A006E}" type="presOf" srcId="{EC6F096F-23B5-4E72-B98E-CDCF4487A835}" destId="{330C8D3A-3E59-4EAF-8ACF-B599C4CA1E88}" srcOrd="0" destOrd="0" presId="urn:diagrams.loki3.com/VaryingWidthList"/>
    <dgm:cxn modelId="{0BBA416A-651F-4C7D-910A-036AB1CE9C66}" type="presOf" srcId="{E9A7FD91-D06A-4280-855E-C5325AB6B822}" destId="{685F193A-ABFB-4F21-A156-E7A9DE7A9661}" srcOrd="0" destOrd="0" presId="urn:diagrams.loki3.com/VaryingWidthList"/>
    <dgm:cxn modelId="{261E8457-365E-4E9B-B101-2560E40D4584}" type="presOf" srcId="{55DA9B0D-1165-4A7B-967F-52D9F8B28164}" destId="{75ADEADC-F5A7-4200-9624-30538130190A}" srcOrd="0" destOrd="0" presId="urn:diagrams.loki3.com/VaryingWidthList"/>
    <dgm:cxn modelId="{D9B1427D-2E6D-43CC-A82D-B2BD1AB43020}" type="presOf" srcId="{D50E6670-4C27-440B-97AC-6249C807FE68}" destId="{DA70BF91-D896-4B95-8F55-86804FBBCD76}" srcOrd="0" destOrd="0" presId="urn:diagrams.loki3.com/VaryingWidthList"/>
    <dgm:cxn modelId="{2BF2D384-0F89-454E-9A9F-C968BC40272B}" srcId="{DF4B3619-581D-4ED6-90BC-3E1F418F24B3}" destId="{C1127B23-B10D-487C-A93C-18A075BDC945}" srcOrd="3" destOrd="0" parTransId="{1A69CFEB-DEAE-460B-AE57-B152F751160C}" sibTransId="{C58962FF-524E-48DF-9EE2-B552A090E83B}"/>
    <dgm:cxn modelId="{C04FAC88-E3B6-418F-973D-131EC97B9BFC}" srcId="{DF4B3619-581D-4ED6-90BC-3E1F418F24B3}" destId="{EC6F096F-23B5-4E72-B98E-CDCF4487A835}" srcOrd="5" destOrd="0" parTransId="{F050F65D-6326-4D55-8C7B-4AAF261D50C3}" sibTransId="{AE120D07-1424-47D6-A5F0-F44E4736DAF1}"/>
    <dgm:cxn modelId="{2BAD939E-24E4-4DB2-A6AD-CB152B2F71DD}" srcId="{DF4B3619-581D-4ED6-90BC-3E1F418F24B3}" destId="{9E039FD5-AE78-4B0A-A165-88CA908DA75F}" srcOrd="4" destOrd="0" parTransId="{FAF2FC4C-58D4-485D-B2FE-FA7F87FFCF44}" sibTransId="{6BC19978-CE9B-475D-9BC6-F48FC3F8EBDD}"/>
    <dgm:cxn modelId="{2CBDE6CA-BC45-45D3-A3DD-F3482C58CBE9}" srcId="{DF4B3619-581D-4ED6-90BC-3E1F418F24B3}" destId="{E9A7FD91-D06A-4280-855E-C5325AB6B822}" srcOrd="2" destOrd="0" parTransId="{4FB77592-39C7-410E-B266-CF1005250195}" sibTransId="{1FFC7FCF-3533-45AF-97AA-0EF2AAD1CA56}"/>
    <dgm:cxn modelId="{E03D08E6-6EEB-4F3D-8228-A6D716FC56AA}" type="presOf" srcId="{9E039FD5-AE78-4B0A-A165-88CA908DA75F}" destId="{DCA04A31-82E2-40B9-BA2B-F00BEC310021}" srcOrd="0" destOrd="0" presId="urn:diagrams.loki3.com/VaryingWidthList"/>
    <dgm:cxn modelId="{5AB4D3FA-DF5F-482A-8EDC-2F31F9297A79}" srcId="{DF4B3619-581D-4ED6-90BC-3E1F418F24B3}" destId="{D50E6670-4C27-440B-97AC-6249C807FE68}" srcOrd="1" destOrd="0" parTransId="{574CCE0A-8E22-4C0A-9CA3-464561D6A0A5}" sibTransId="{4AE794F3-74F4-486D-9758-2BB3F5580E06}"/>
    <dgm:cxn modelId="{CC1C7B9E-BDFF-4A27-B12A-CC95CC1A5581}" type="presParOf" srcId="{DA828AA7-8DDD-4F98-AB90-C1602CB176CD}" destId="{75ADEADC-F5A7-4200-9624-30538130190A}" srcOrd="0" destOrd="0" presId="urn:diagrams.loki3.com/VaryingWidthList"/>
    <dgm:cxn modelId="{A65CA36E-A6E1-4076-B91F-A1ECC9C4639D}" type="presParOf" srcId="{DA828AA7-8DDD-4F98-AB90-C1602CB176CD}" destId="{6D4C484E-FB92-4CED-9A68-E46096A0A4B2}" srcOrd="1" destOrd="0" presId="urn:diagrams.loki3.com/VaryingWidthList"/>
    <dgm:cxn modelId="{FFB63D48-5617-4531-8A93-7F455D728D30}" type="presParOf" srcId="{DA828AA7-8DDD-4F98-AB90-C1602CB176CD}" destId="{DA70BF91-D896-4B95-8F55-86804FBBCD76}" srcOrd="2" destOrd="0" presId="urn:diagrams.loki3.com/VaryingWidthList"/>
    <dgm:cxn modelId="{961A48F5-E3C4-4EC8-ABFA-F81F93DE78A2}" type="presParOf" srcId="{DA828AA7-8DDD-4F98-AB90-C1602CB176CD}" destId="{BF32A0CA-DCE3-45E2-914A-0B48621B05B8}" srcOrd="3" destOrd="0" presId="urn:diagrams.loki3.com/VaryingWidthList"/>
    <dgm:cxn modelId="{D3F0515E-2251-48B9-925F-2E4DE17E40EE}" type="presParOf" srcId="{DA828AA7-8DDD-4F98-AB90-C1602CB176CD}" destId="{685F193A-ABFB-4F21-A156-E7A9DE7A9661}" srcOrd="4" destOrd="0" presId="urn:diagrams.loki3.com/VaryingWidthList"/>
    <dgm:cxn modelId="{83937A59-F697-4E89-B178-62C346CF0510}" type="presParOf" srcId="{DA828AA7-8DDD-4F98-AB90-C1602CB176CD}" destId="{0666B95D-5248-4E18-A509-5D22445D4449}" srcOrd="5" destOrd="0" presId="urn:diagrams.loki3.com/VaryingWidthList"/>
    <dgm:cxn modelId="{0EA5E8AA-8C27-460F-8D5F-4E65D1D146E8}" type="presParOf" srcId="{DA828AA7-8DDD-4F98-AB90-C1602CB176CD}" destId="{7AE542B3-9D47-45CB-8F04-7B892D695971}" srcOrd="6" destOrd="0" presId="urn:diagrams.loki3.com/VaryingWidthList"/>
    <dgm:cxn modelId="{E6C4B813-A862-46A8-9272-1BF6BE9D35D3}" type="presParOf" srcId="{DA828AA7-8DDD-4F98-AB90-C1602CB176CD}" destId="{BAA31E12-1F64-4F53-BA0E-929816C2AF80}" srcOrd="7" destOrd="0" presId="urn:diagrams.loki3.com/VaryingWidthList"/>
    <dgm:cxn modelId="{5F46CF62-0C77-4B06-A932-09F1F1E4B4C3}" type="presParOf" srcId="{DA828AA7-8DDD-4F98-AB90-C1602CB176CD}" destId="{DCA04A31-82E2-40B9-BA2B-F00BEC310021}" srcOrd="8" destOrd="0" presId="urn:diagrams.loki3.com/VaryingWidthList"/>
    <dgm:cxn modelId="{BB6F6C0F-8035-40CA-83B3-0AFE31B675F2}" type="presParOf" srcId="{DA828AA7-8DDD-4F98-AB90-C1602CB176CD}" destId="{0FA1B69E-AEA9-44FD-9FF3-3E4A52C12A50}" srcOrd="9" destOrd="0" presId="urn:diagrams.loki3.com/VaryingWidthList"/>
    <dgm:cxn modelId="{72BC88F8-33DE-4A6F-BA5B-790FAB72D379}" type="presParOf" srcId="{DA828AA7-8DDD-4F98-AB90-C1602CB176CD}" destId="{330C8D3A-3E59-4EAF-8ACF-B599C4CA1E88}" srcOrd="1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4B3619-581D-4ED6-90BC-3E1F418F24B3}" type="doc">
      <dgm:prSet loTypeId="urn:diagrams.loki3.com/VaryingWidthList" loCatId="list" qsTypeId="urn:microsoft.com/office/officeart/2005/8/quickstyle/simple1" qsCatId="simple" csTypeId="urn:microsoft.com/office/officeart/2005/8/colors/accent1_2" csCatId="accent1" phldr="1"/>
      <dgm:spPr/>
    </dgm:pt>
    <dgm:pt modelId="{55DA9B0D-1165-4A7B-967F-52D9F8B28164}">
      <dgm:prSet phldrT="[Text]" custT="1"/>
      <dgm:spPr>
        <a:solidFill>
          <a:srgbClr val="4472C4">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Item</a:t>
          </a:r>
        </a:p>
      </dgm:t>
    </dgm:pt>
    <dgm:pt modelId="{4D240721-2029-4EB2-A3D5-0909010DD2FB}" type="parTrans" cxnId="{3828EE04-A8DB-419D-B416-1D2043107A40}">
      <dgm:prSet/>
      <dgm:spPr/>
      <dgm:t>
        <a:bodyPr/>
        <a:lstStyle/>
        <a:p>
          <a:endParaRPr lang="en-US"/>
        </a:p>
      </dgm:t>
    </dgm:pt>
    <dgm:pt modelId="{280C93B2-1A05-40CF-A700-C76A64776634}" type="sibTrans" cxnId="{3828EE04-A8DB-419D-B416-1D2043107A40}">
      <dgm:prSet/>
      <dgm:spPr/>
      <dgm:t>
        <a:bodyPr/>
        <a:lstStyle/>
        <a:p>
          <a:endParaRPr lang="en-US"/>
        </a:p>
      </dgm:t>
    </dgm:pt>
    <dgm:pt modelId="{D50E6670-4C27-440B-97AC-6249C807FE68}">
      <dgm:prSet phldrT="[Text]"/>
      <dgm:spPr>
        <a:solidFill>
          <a:schemeClr val="accent1">
            <a:lumMod val="20000"/>
            <a:lumOff val="80000"/>
          </a:schemeClr>
        </a:solidFill>
      </dgm:spPr>
      <dgm:t>
        <a:bodyPr/>
        <a:lstStyle/>
        <a:p>
          <a:r>
            <a:rPr lang="en-US" dirty="0"/>
            <a:t>The Must Sees</a:t>
          </a:r>
        </a:p>
      </dgm:t>
    </dgm:pt>
    <dgm:pt modelId="{574CCE0A-8E22-4C0A-9CA3-464561D6A0A5}" type="parTrans" cxnId="{5AB4D3FA-DF5F-482A-8EDC-2F31F9297A79}">
      <dgm:prSet/>
      <dgm:spPr/>
      <dgm:t>
        <a:bodyPr/>
        <a:lstStyle/>
        <a:p>
          <a:endParaRPr lang="en-US"/>
        </a:p>
      </dgm:t>
    </dgm:pt>
    <dgm:pt modelId="{4AE794F3-74F4-486D-9758-2BB3F5580E06}" type="sibTrans" cxnId="{5AB4D3FA-DF5F-482A-8EDC-2F31F9297A79}">
      <dgm:prSet/>
      <dgm:spPr/>
      <dgm:t>
        <a:bodyPr/>
        <a:lstStyle/>
        <a:p>
          <a:endParaRPr lang="en-US"/>
        </a:p>
      </dgm:t>
    </dgm:pt>
    <dgm:pt modelId="{C1127B23-B10D-487C-A93C-18A075BDC945}">
      <dgm:prSet phldrT="[Text]"/>
      <dgm:spPr>
        <a:solidFill>
          <a:schemeClr val="accent1">
            <a:lumMod val="20000"/>
            <a:lumOff val="80000"/>
          </a:schemeClr>
        </a:solidFill>
      </dgm:spPr>
      <dgm:t>
        <a:bodyPr/>
        <a:lstStyle/>
        <a:p>
          <a:r>
            <a:rPr lang="en-US" dirty="0"/>
            <a:t>Teaching Strategies</a:t>
          </a:r>
        </a:p>
      </dgm:t>
    </dgm:pt>
    <dgm:pt modelId="{1A69CFEB-DEAE-460B-AE57-B152F751160C}" type="parTrans" cxnId="{2BF2D384-0F89-454E-9A9F-C968BC40272B}">
      <dgm:prSet/>
      <dgm:spPr/>
      <dgm:t>
        <a:bodyPr/>
        <a:lstStyle/>
        <a:p>
          <a:endParaRPr lang="en-US"/>
        </a:p>
      </dgm:t>
    </dgm:pt>
    <dgm:pt modelId="{C58962FF-524E-48DF-9EE2-B552A090E83B}" type="sibTrans" cxnId="{2BF2D384-0F89-454E-9A9F-C968BC40272B}">
      <dgm:prSet/>
      <dgm:spPr/>
      <dgm:t>
        <a:bodyPr/>
        <a:lstStyle/>
        <a:p>
          <a:endParaRPr lang="en-US"/>
        </a:p>
      </dgm:t>
    </dgm:pt>
    <dgm:pt modelId="{9E039FD5-AE78-4B0A-A165-88CA908DA75F}">
      <dgm:prSet phldrT="[Text]"/>
      <dgm:spPr>
        <a:solidFill>
          <a:schemeClr val="accent1">
            <a:lumMod val="20000"/>
            <a:lumOff val="80000"/>
          </a:schemeClr>
        </a:solidFill>
      </dgm:spPr>
      <dgm:t>
        <a:bodyPr/>
        <a:lstStyle/>
        <a:p>
          <a:r>
            <a:rPr lang="en-US" dirty="0"/>
            <a:t>Best Practices</a:t>
          </a:r>
        </a:p>
      </dgm:t>
    </dgm:pt>
    <dgm:pt modelId="{FAF2FC4C-58D4-485D-B2FE-FA7F87FFCF44}" type="parTrans" cxnId="{2BAD939E-24E4-4DB2-A6AD-CB152B2F71DD}">
      <dgm:prSet/>
      <dgm:spPr/>
      <dgm:t>
        <a:bodyPr/>
        <a:lstStyle/>
        <a:p>
          <a:endParaRPr lang="en-US"/>
        </a:p>
      </dgm:t>
    </dgm:pt>
    <dgm:pt modelId="{6BC19978-CE9B-475D-9BC6-F48FC3F8EBDD}" type="sibTrans" cxnId="{2BAD939E-24E4-4DB2-A6AD-CB152B2F71DD}">
      <dgm:prSet/>
      <dgm:spPr/>
      <dgm:t>
        <a:bodyPr/>
        <a:lstStyle/>
        <a:p>
          <a:endParaRPr lang="en-US"/>
        </a:p>
      </dgm:t>
    </dgm:pt>
    <dgm:pt modelId="{E9A7FD91-D06A-4280-855E-C5325AB6B822}">
      <dgm:prSet phldrT="[Text]"/>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r>
            <a:rPr lang="en-US" dirty="0"/>
            <a:t>Lifeguarding vs Lifesaving Techniques</a:t>
          </a:r>
        </a:p>
      </dgm:t>
    </dgm:pt>
    <dgm:pt modelId="{4FB77592-39C7-410E-B266-CF1005250195}" type="parTrans" cxnId="{2CBDE6CA-BC45-45D3-A3DD-F3482C58CBE9}">
      <dgm:prSet/>
      <dgm:spPr/>
      <dgm:t>
        <a:bodyPr/>
        <a:lstStyle/>
        <a:p>
          <a:endParaRPr lang="en-US"/>
        </a:p>
      </dgm:t>
    </dgm:pt>
    <dgm:pt modelId="{1FFC7FCF-3533-45AF-97AA-0EF2AAD1CA56}" type="sibTrans" cxnId="{2CBDE6CA-BC45-45D3-A3DD-F3482C58CBE9}">
      <dgm:prSet/>
      <dgm:spPr/>
      <dgm:t>
        <a:bodyPr/>
        <a:lstStyle/>
        <a:p>
          <a:endParaRPr lang="en-US"/>
        </a:p>
      </dgm:t>
    </dgm:pt>
    <dgm:pt modelId="{EC6F096F-23B5-4E72-B98E-CDCF4487A835}">
      <dgm:prSet phldrT="[Text]"/>
      <dgm:spPr>
        <a:solidFill>
          <a:schemeClr val="accent1">
            <a:lumMod val="20000"/>
            <a:lumOff val="80000"/>
          </a:schemeClr>
        </a:solidFill>
      </dgm:spPr>
      <dgm:t>
        <a:bodyPr/>
        <a:lstStyle/>
        <a:p>
          <a:r>
            <a:rPr lang="en-US" dirty="0"/>
            <a:t>Designing Situations</a:t>
          </a:r>
        </a:p>
      </dgm:t>
    </dgm:pt>
    <dgm:pt modelId="{F050F65D-6326-4D55-8C7B-4AAF261D50C3}" type="parTrans" cxnId="{C04FAC88-E3B6-418F-973D-131EC97B9BFC}">
      <dgm:prSet/>
      <dgm:spPr/>
      <dgm:t>
        <a:bodyPr/>
        <a:lstStyle/>
        <a:p>
          <a:endParaRPr lang="en-US"/>
        </a:p>
      </dgm:t>
    </dgm:pt>
    <dgm:pt modelId="{AE120D07-1424-47D6-A5F0-F44E4736DAF1}" type="sibTrans" cxnId="{C04FAC88-E3B6-418F-973D-131EC97B9BFC}">
      <dgm:prSet/>
      <dgm:spPr/>
      <dgm:t>
        <a:bodyPr/>
        <a:lstStyle/>
        <a:p>
          <a:endParaRPr lang="en-US"/>
        </a:p>
      </dgm:t>
    </dgm:pt>
    <dgm:pt modelId="{DA828AA7-8DDD-4F98-AB90-C1602CB176CD}" type="pres">
      <dgm:prSet presAssocID="{DF4B3619-581D-4ED6-90BC-3E1F418F24B3}" presName="Name0" presStyleCnt="0">
        <dgm:presLayoutVars>
          <dgm:resizeHandles/>
        </dgm:presLayoutVars>
      </dgm:prSet>
      <dgm:spPr/>
    </dgm:pt>
    <dgm:pt modelId="{75ADEADC-F5A7-4200-9624-30538130190A}" type="pres">
      <dgm:prSet presAssocID="{55DA9B0D-1165-4A7B-967F-52D9F8B28164}" presName="text" presStyleLbl="node1" presStyleIdx="0" presStyleCnt="6" custScaleX="798996" custScaleY="98375">
        <dgm:presLayoutVars>
          <dgm:bulletEnabled val="1"/>
        </dgm:presLayoutVars>
      </dgm:prSet>
      <dgm:spPr>
        <a:xfrm>
          <a:off x="0" y="353"/>
          <a:ext cx="3719785" cy="936736"/>
        </a:xfrm>
        <a:prstGeom prst="rect">
          <a:avLst/>
        </a:prstGeom>
      </dgm:spPr>
    </dgm:pt>
    <dgm:pt modelId="{6D4C484E-FB92-4CED-9A68-E46096A0A4B2}" type="pres">
      <dgm:prSet presAssocID="{280C93B2-1A05-40CF-A700-C76A64776634}" presName="space" presStyleCnt="0"/>
      <dgm:spPr/>
    </dgm:pt>
    <dgm:pt modelId="{DA70BF91-D896-4B95-8F55-86804FBBCD76}" type="pres">
      <dgm:prSet presAssocID="{D50E6670-4C27-440B-97AC-6249C807FE68}" presName="text" presStyleLbl="node1" presStyleIdx="1" presStyleCnt="6" custScaleX="243123" custScaleY="98076">
        <dgm:presLayoutVars>
          <dgm:bulletEnabled val="1"/>
        </dgm:presLayoutVars>
      </dgm:prSet>
      <dgm:spPr/>
    </dgm:pt>
    <dgm:pt modelId="{BF32A0CA-DCE3-45E2-914A-0B48621B05B8}" type="pres">
      <dgm:prSet presAssocID="{4AE794F3-74F4-486D-9758-2BB3F5580E06}" presName="space" presStyleCnt="0"/>
      <dgm:spPr/>
    </dgm:pt>
    <dgm:pt modelId="{685F193A-ABFB-4F21-A156-E7A9DE7A9661}" type="pres">
      <dgm:prSet presAssocID="{E9A7FD91-D06A-4280-855E-C5325AB6B822}" presName="text" presStyleLbl="node1" presStyleIdx="2" presStyleCnt="6" custScaleX="116114" custScaleY="97778">
        <dgm:presLayoutVars>
          <dgm:bulletEnabled val="1"/>
        </dgm:presLayoutVars>
      </dgm:prSet>
      <dgm:spPr>
        <a:xfrm>
          <a:off x="0" y="1966199"/>
          <a:ext cx="3719785" cy="931051"/>
        </a:xfrm>
        <a:prstGeom prst="rect">
          <a:avLst/>
        </a:prstGeom>
      </dgm:spPr>
    </dgm:pt>
    <dgm:pt modelId="{0666B95D-5248-4E18-A509-5D22445D4449}" type="pres">
      <dgm:prSet presAssocID="{1FFC7FCF-3533-45AF-97AA-0EF2AAD1CA56}" presName="space" presStyleCnt="0"/>
      <dgm:spPr/>
    </dgm:pt>
    <dgm:pt modelId="{7AE542B3-9D47-45CB-8F04-7B892D695971}" type="pres">
      <dgm:prSet presAssocID="{C1127B23-B10D-487C-A93C-18A075BDC945}" presName="text" presStyleLbl="node1" presStyleIdx="3" presStyleCnt="6" custScaleX="239059" custScaleY="97482">
        <dgm:presLayoutVars>
          <dgm:bulletEnabled val="1"/>
        </dgm:presLayoutVars>
      </dgm:prSet>
      <dgm:spPr/>
    </dgm:pt>
    <dgm:pt modelId="{BAA31E12-1F64-4F53-BA0E-929816C2AF80}" type="pres">
      <dgm:prSet presAssocID="{C58962FF-524E-48DF-9EE2-B552A090E83B}" presName="space" presStyleCnt="0"/>
      <dgm:spPr/>
    </dgm:pt>
    <dgm:pt modelId="{DCA04A31-82E2-40B9-BA2B-F00BEC310021}" type="pres">
      <dgm:prSet presAssocID="{9E039FD5-AE78-4B0A-A165-88CA908DA75F}" presName="text" presStyleLbl="node1" presStyleIdx="4" presStyleCnt="6" custScaleX="258318" custScaleY="97042">
        <dgm:presLayoutVars>
          <dgm:bulletEnabled val="1"/>
        </dgm:presLayoutVars>
      </dgm:prSet>
      <dgm:spPr/>
    </dgm:pt>
    <dgm:pt modelId="{0FA1B69E-AEA9-44FD-9FF3-3E4A52C12A50}" type="pres">
      <dgm:prSet presAssocID="{6BC19978-CE9B-475D-9BC6-F48FC3F8EBDD}" presName="space" presStyleCnt="0"/>
      <dgm:spPr/>
    </dgm:pt>
    <dgm:pt modelId="{330C8D3A-3E59-4EAF-8ACF-B599C4CA1E88}" type="pres">
      <dgm:prSet presAssocID="{EC6F096F-23B5-4E72-B98E-CDCF4487A835}" presName="text" presStyleLbl="node1" presStyleIdx="5" presStyleCnt="6" custScaleX="118088" custScaleY="96605">
        <dgm:presLayoutVars>
          <dgm:bulletEnabled val="1"/>
        </dgm:presLayoutVars>
      </dgm:prSet>
      <dgm:spPr/>
    </dgm:pt>
  </dgm:ptLst>
  <dgm:cxnLst>
    <dgm:cxn modelId="{3828EE04-A8DB-419D-B416-1D2043107A40}" srcId="{DF4B3619-581D-4ED6-90BC-3E1F418F24B3}" destId="{55DA9B0D-1165-4A7B-967F-52D9F8B28164}" srcOrd="0" destOrd="0" parTransId="{4D240721-2029-4EB2-A3D5-0909010DD2FB}" sibTransId="{280C93B2-1A05-40CF-A700-C76A64776634}"/>
    <dgm:cxn modelId="{32382A0D-7D9E-413B-8F40-3B3B25E31CD5}" type="presOf" srcId="{C1127B23-B10D-487C-A93C-18A075BDC945}" destId="{7AE542B3-9D47-45CB-8F04-7B892D695971}" srcOrd="0" destOrd="0" presId="urn:diagrams.loki3.com/VaryingWidthList"/>
    <dgm:cxn modelId="{6CD5911E-370F-4342-A18B-9070D1C3173E}" type="presOf" srcId="{DF4B3619-581D-4ED6-90BC-3E1F418F24B3}" destId="{DA828AA7-8DDD-4F98-AB90-C1602CB176CD}" srcOrd="0" destOrd="0" presId="urn:diagrams.loki3.com/VaryingWidthList"/>
    <dgm:cxn modelId="{7E65343C-8B12-4B89-91EA-7856379A006E}" type="presOf" srcId="{EC6F096F-23B5-4E72-B98E-CDCF4487A835}" destId="{330C8D3A-3E59-4EAF-8ACF-B599C4CA1E88}" srcOrd="0" destOrd="0" presId="urn:diagrams.loki3.com/VaryingWidthList"/>
    <dgm:cxn modelId="{0BBA416A-651F-4C7D-910A-036AB1CE9C66}" type="presOf" srcId="{E9A7FD91-D06A-4280-855E-C5325AB6B822}" destId="{685F193A-ABFB-4F21-A156-E7A9DE7A9661}" srcOrd="0" destOrd="0" presId="urn:diagrams.loki3.com/VaryingWidthList"/>
    <dgm:cxn modelId="{261E8457-365E-4E9B-B101-2560E40D4584}" type="presOf" srcId="{55DA9B0D-1165-4A7B-967F-52D9F8B28164}" destId="{75ADEADC-F5A7-4200-9624-30538130190A}" srcOrd="0" destOrd="0" presId="urn:diagrams.loki3.com/VaryingWidthList"/>
    <dgm:cxn modelId="{D9B1427D-2E6D-43CC-A82D-B2BD1AB43020}" type="presOf" srcId="{D50E6670-4C27-440B-97AC-6249C807FE68}" destId="{DA70BF91-D896-4B95-8F55-86804FBBCD76}" srcOrd="0" destOrd="0" presId="urn:diagrams.loki3.com/VaryingWidthList"/>
    <dgm:cxn modelId="{2BF2D384-0F89-454E-9A9F-C968BC40272B}" srcId="{DF4B3619-581D-4ED6-90BC-3E1F418F24B3}" destId="{C1127B23-B10D-487C-A93C-18A075BDC945}" srcOrd="3" destOrd="0" parTransId="{1A69CFEB-DEAE-460B-AE57-B152F751160C}" sibTransId="{C58962FF-524E-48DF-9EE2-B552A090E83B}"/>
    <dgm:cxn modelId="{C04FAC88-E3B6-418F-973D-131EC97B9BFC}" srcId="{DF4B3619-581D-4ED6-90BC-3E1F418F24B3}" destId="{EC6F096F-23B5-4E72-B98E-CDCF4487A835}" srcOrd="5" destOrd="0" parTransId="{F050F65D-6326-4D55-8C7B-4AAF261D50C3}" sibTransId="{AE120D07-1424-47D6-A5F0-F44E4736DAF1}"/>
    <dgm:cxn modelId="{2BAD939E-24E4-4DB2-A6AD-CB152B2F71DD}" srcId="{DF4B3619-581D-4ED6-90BC-3E1F418F24B3}" destId="{9E039FD5-AE78-4B0A-A165-88CA908DA75F}" srcOrd="4" destOrd="0" parTransId="{FAF2FC4C-58D4-485D-B2FE-FA7F87FFCF44}" sibTransId="{6BC19978-CE9B-475D-9BC6-F48FC3F8EBDD}"/>
    <dgm:cxn modelId="{2CBDE6CA-BC45-45D3-A3DD-F3482C58CBE9}" srcId="{DF4B3619-581D-4ED6-90BC-3E1F418F24B3}" destId="{E9A7FD91-D06A-4280-855E-C5325AB6B822}" srcOrd="2" destOrd="0" parTransId="{4FB77592-39C7-410E-B266-CF1005250195}" sibTransId="{1FFC7FCF-3533-45AF-97AA-0EF2AAD1CA56}"/>
    <dgm:cxn modelId="{E03D08E6-6EEB-4F3D-8228-A6D716FC56AA}" type="presOf" srcId="{9E039FD5-AE78-4B0A-A165-88CA908DA75F}" destId="{DCA04A31-82E2-40B9-BA2B-F00BEC310021}" srcOrd="0" destOrd="0" presId="urn:diagrams.loki3.com/VaryingWidthList"/>
    <dgm:cxn modelId="{5AB4D3FA-DF5F-482A-8EDC-2F31F9297A79}" srcId="{DF4B3619-581D-4ED6-90BC-3E1F418F24B3}" destId="{D50E6670-4C27-440B-97AC-6249C807FE68}" srcOrd="1" destOrd="0" parTransId="{574CCE0A-8E22-4C0A-9CA3-464561D6A0A5}" sibTransId="{4AE794F3-74F4-486D-9758-2BB3F5580E06}"/>
    <dgm:cxn modelId="{CC1C7B9E-BDFF-4A27-B12A-CC95CC1A5581}" type="presParOf" srcId="{DA828AA7-8DDD-4F98-AB90-C1602CB176CD}" destId="{75ADEADC-F5A7-4200-9624-30538130190A}" srcOrd="0" destOrd="0" presId="urn:diagrams.loki3.com/VaryingWidthList"/>
    <dgm:cxn modelId="{A65CA36E-A6E1-4076-B91F-A1ECC9C4639D}" type="presParOf" srcId="{DA828AA7-8DDD-4F98-AB90-C1602CB176CD}" destId="{6D4C484E-FB92-4CED-9A68-E46096A0A4B2}" srcOrd="1" destOrd="0" presId="urn:diagrams.loki3.com/VaryingWidthList"/>
    <dgm:cxn modelId="{FFB63D48-5617-4531-8A93-7F455D728D30}" type="presParOf" srcId="{DA828AA7-8DDD-4F98-AB90-C1602CB176CD}" destId="{DA70BF91-D896-4B95-8F55-86804FBBCD76}" srcOrd="2" destOrd="0" presId="urn:diagrams.loki3.com/VaryingWidthList"/>
    <dgm:cxn modelId="{961A48F5-E3C4-4EC8-ABFA-F81F93DE78A2}" type="presParOf" srcId="{DA828AA7-8DDD-4F98-AB90-C1602CB176CD}" destId="{BF32A0CA-DCE3-45E2-914A-0B48621B05B8}" srcOrd="3" destOrd="0" presId="urn:diagrams.loki3.com/VaryingWidthList"/>
    <dgm:cxn modelId="{D3F0515E-2251-48B9-925F-2E4DE17E40EE}" type="presParOf" srcId="{DA828AA7-8DDD-4F98-AB90-C1602CB176CD}" destId="{685F193A-ABFB-4F21-A156-E7A9DE7A9661}" srcOrd="4" destOrd="0" presId="urn:diagrams.loki3.com/VaryingWidthList"/>
    <dgm:cxn modelId="{83937A59-F697-4E89-B178-62C346CF0510}" type="presParOf" srcId="{DA828AA7-8DDD-4F98-AB90-C1602CB176CD}" destId="{0666B95D-5248-4E18-A509-5D22445D4449}" srcOrd="5" destOrd="0" presId="urn:diagrams.loki3.com/VaryingWidthList"/>
    <dgm:cxn modelId="{0EA5E8AA-8C27-460F-8D5F-4E65D1D146E8}" type="presParOf" srcId="{DA828AA7-8DDD-4F98-AB90-C1602CB176CD}" destId="{7AE542B3-9D47-45CB-8F04-7B892D695971}" srcOrd="6" destOrd="0" presId="urn:diagrams.loki3.com/VaryingWidthList"/>
    <dgm:cxn modelId="{E6C4B813-A862-46A8-9272-1BF6BE9D35D3}" type="presParOf" srcId="{DA828AA7-8DDD-4F98-AB90-C1602CB176CD}" destId="{BAA31E12-1F64-4F53-BA0E-929816C2AF80}" srcOrd="7" destOrd="0" presId="urn:diagrams.loki3.com/VaryingWidthList"/>
    <dgm:cxn modelId="{5F46CF62-0C77-4B06-A932-09F1F1E4B4C3}" type="presParOf" srcId="{DA828AA7-8DDD-4F98-AB90-C1602CB176CD}" destId="{DCA04A31-82E2-40B9-BA2B-F00BEC310021}" srcOrd="8" destOrd="0" presId="urn:diagrams.loki3.com/VaryingWidthList"/>
    <dgm:cxn modelId="{BB6F6C0F-8035-40CA-83B3-0AFE31B675F2}" type="presParOf" srcId="{DA828AA7-8DDD-4F98-AB90-C1602CB176CD}" destId="{0FA1B69E-AEA9-44FD-9FF3-3E4A52C12A50}" srcOrd="9" destOrd="0" presId="urn:diagrams.loki3.com/VaryingWidthList"/>
    <dgm:cxn modelId="{72BC88F8-33DE-4A6F-BA5B-790FAB72D379}" type="presParOf" srcId="{DA828AA7-8DDD-4F98-AB90-C1602CB176CD}" destId="{330C8D3A-3E59-4EAF-8ACF-B599C4CA1E88}" srcOrd="1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4B3619-581D-4ED6-90BC-3E1F418F24B3}" type="doc">
      <dgm:prSet loTypeId="urn:diagrams.loki3.com/VaryingWidthList" loCatId="list" qsTypeId="urn:microsoft.com/office/officeart/2005/8/quickstyle/simple1" qsCatId="simple" csTypeId="urn:microsoft.com/office/officeart/2005/8/colors/accent1_2" csCatId="accent1" phldr="1"/>
      <dgm:spPr/>
    </dgm:pt>
    <dgm:pt modelId="{55DA9B0D-1165-4A7B-967F-52D9F8B28164}">
      <dgm:prSet phldrT="[Text]" custT="1"/>
      <dgm:spPr>
        <a:solidFill>
          <a:srgbClr val="4472C4">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Item</a:t>
          </a:r>
        </a:p>
      </dgm:t>
    </dgm:pt>
    <dgm:pt modelId="{4D240721-2029-4EB2-A3D5-0909010DD2FB}" type="parTrans" cxnId="{3828EE04-A8DB-419D-B416-1D2043107A40}">
      <dgm:prSet/>
      <dgm:spPr/>
      <dgm:t>
        <a:bodyPr/>
        <a:lstStyle/>
        <a:p>
          <a:endParaRPr lang="en-US"/>
        </a:p>
      </dgm:t>
    </dgm:pt>
    <dgm:pt modelId="{280C93B2-1A05-40CF-A700-C76A64776634}" type="sibTrans" cxnId="{3828EE04-A8DB-419D-B416-1D2043107A40}">
      <dgm:prSet/>
      <dgm:spPr/>
      <dgm:t>
        <a:bodyPr/>
        <a:lstStyle/>
        <a:p>
          <a:endParaRPr lang="en-US"/>
        </a:p>
      </dgm:t>
    </dgm:pt>
    <dgm:pt modelId="{D50E6670-4C27-440B-97AC-6249C807FE68}">
      <dgm:prSet phldrT="[Text]"/>
      <dgm:spPr>
        <a:solidFill>
          <a:schemeClr val="accent1">
            <a:lumMod val="20000"/>
            <a:lumOff val="80000"/>
          </a:schemeClr>
        </a:solidFill>
      </dgm:spPr>
      <dgm:t>
        <a:bodyPr/>
        <a:lstStyle/>
        <a:p>
          <a:r>
            <a:rPr lang="en-US" dirty="0"/>
            <a:t>The Must Sees</a:t>
          </a:r>
        </a:p>
      </dgm:t>
    </dgm:pt>
    <dgm:pt modelId="{574CCE0A-8E22-4C0A-9CA3-464561D6A0A5}" type="parTrans" cxnId="{5AB4D3FA-DF5F-482A-8EDC-2F31F9297A79}">
      <dgm:prSet/>
      <dgm:spPr/>
      <dgm:t>
        <a:bodyPr/>
        <a:lstStyle/>
        <a:p>
          <a:endParaRPr lang="en-US"/>
        </a:p>
      </dgm:t>
    </dgm:pt>
    <dgm:pt modelId="{4AE794F3-74F4-486D-9758-2BB3F5580E06}" type="sibTrans" cxnId="{5AB4D3FA-DF5F-482A-8EDC-2F31F9297A79}">
      <dgm:prSet/>
      <dgm:spPr/>
      <dgm:t>
        <a:bodyPr/>
        <a:lstStyle/>
        <a:p>
          <a:endParaRPr lang="en-US"/>
        </a:p>
      </dgm:t>
    </dgm:pt>
    <dgm:pt modelId="{C1127B23-B10D-487C-A93C-18A075BDC945}">
      <dgm:prSet phldrT="[Tex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r>
            <a:rPr lang="en-US" sz="2800" kern="1200" dirty="0"/>
            <a:t>Teaching </a:t>
          </a:r>
          <a:r>
            <a:rPr lang="en-US" sz="2800" kern="1200" dirty="0">
              <a:solidFill>
                <a:prstClr val="white"/>
              </a:solidFill>
              <a:latin typeface="Calibri" panose="020F0502020204030204"/>
              <a:ea typeface="+mn-ea"/>
              <a:cs typeface="+mn-cs"/>
            </a:rPr>
            <a:t>Strategies</a:t>
          </a:r>
        </a:p>
      </dgm:t>
    </dgm:pt>
    <dgm:pt modelId="{1A69CFEB-DEAE-460B-AE57-B152F751160C}" type="parTrans" cxnId="{2BF2D384-0F89-454E-9A9F-C968BC40272B}">
      <dgm:prSet/>
      <dgm:spPr/>
      <dgm:t>
        <a:bodyPr/>
        <a:lstStyle/>
        <a:p>
          <a:endParaRPr lang="en-US"/>
        </a:p>
      </dgm:t>
    </dgm:pt>
    <dgm:pt modelId="{C58962FF-524E-48DF-9EE2-B552A090E83B}" type="sibTrans" cxnId="{2BF2D384-0F89-454E-9A9F-C968BC40272B}">
      <dgm:prSet/>
      <dgm:spPr/>
      <dgm:t>
        <a:bodyPr/>
        <a:lstStyle/>
        <a:p>
          <a:endParaRPr lang="en-US"/>
        </a:p>
      </dgm:t>
    </dgm:pt>
    <dgm:pt modelId="{9E039FD5-AE78-4B0A-A165-88CA908DA75F}">
      <dgm:prSet phldrT="[Text]"/>
      <dgm:spPr>
        <a:solidFill>
          <a:schemeClr val="accent1">
            <a:lumMod val="20000"/>
            <a:lumOff val="80000"/>
          </a:schemeClr>
        </a:solidFill>
      </dgm:spPr>
      <dgm:t>
        <a:bodyPr/>
        <a:lstStyle/>
        <a:p>
          <a:r>
            <a:rPr lang="en-US" dirty="0"/>
            <a:t>Best Practices</a:t>
          </a:r>
        </a:p>
      </dgm:t>
    </dgm:pt>
    <dgm:pt modelId="{FAF2FC4C-58D4-485D-B2FE-FA7F87FFCF44}" type="parTrans" cxnId="{2BAD939E-24E4-4DB2-A6AD-CB152B2F71DD}">
      <dgm:prSet/>
      <dgm:spPr/>
      <dgm:t>
        <a:bodyPr/>
        <a:lstStyle/>
        <a:p>
          <a:endParaRPr lang="en-US"/>
        </a:p>
      </dgm:t>
    </dgm:pt>
    <dgm:pt modelId="{6BC19978-CE9B-475D-9BC6-F48FC3F8EBDD}" type="sibTrans" cxnId="{2BAD939E-24E4-4DB2-A6AD-CB152B2F71DD}">
      <dgm:prSet/>
      <dgm:spPr/>
      <dgm:t>
        <a:bodyPr/>
        <a:lstStyle/>
        <a:p>
          <a:endParaRPr lang="en-US"/>
        </a:p>
      </dgm:t>
    </dgm:pt>
    <dgm:pt modelId="{E9A7FD91-D06A-4280-855E-C5325AB6B822}">
      <dgm:prSet phldrT="[Text]"/>
      <dgm:spPr>
        <a:solidFill>
          <a:schemeClr val="accent1">
            <a:lumMod val="20000"/>
            <a:lumOff val="80000"/>
          </a:schemeClr>
        </a:solidFill>
      </dgm:spPr>
      <dgm:t>
        <a:bodyPr/>
        <a:lstStyle/>
        <a:p>
          <a:r>
            <a:rPr lang="en-US" dirty="0"/>
            <a:t>Lifeguarding vs Lifesaving Techniques</a:t>
          </a:r>
        </a:p>
      </dgm:t>
    </dgm:pt>
    <dgm:pt modelId="{4FB77592-39C7-410E-B266-CF1005250195}" type="parTrans" cxnId="{2CBDE6CA-BC45-45D3-A3DD-F3482C58CBE9}">
      <dgm:prSet/>
      <dgm:spPr/>
      <dgm:t>
        <a:bodyPr/>
        <a:lstStyle/>
        <a:p>
          <a:endParaRPr lang="en-US"/>
        </a:p>
      </dgm:t>
    </dgm:pt>
    <dgm:pt modelId="{1FFC7FCF-3533-45AF-97AA-0EF2AAD1CA56}" type="sibTrans" cxnId="{2CBDE6CA-BC45-45D3-A3DD-F3482C58CBE9}">
      <dgm:prSet/>
      <dgm:spPr/>
      <dgm:t>
        <a:bodyPr/>
        <a:lstStyle/>
        <a:p>
          <a:endParaRPr lang="en-US"/>
        </a:p>
      </dgm:t>
    </dgm:pt>
    <dgm:pt modelId="{EC6F096F-23B5-4E72-B98E-CDCF4487A835}">
      <dgm:prSet phldrT="[Text]"/>
      <dgm:spPr>
        <a:solidFill>
          <a:schemeClr val="accent1">
            <a:lumMod val="20000"/>
            <a:lumOff val="80000"/>
          </a:schemeClr>
        </a:solidFill>
      </dgm:spPr>
      <dgm:t>
        <a:bodyPr/>
        <a:lstStyle/>
        <a:p>
          <a:r>
            <a:rPr lang="en-US" dirty="0"/>
            <a:t>Designing Situations</a:t>
          </a:r>
        </a:p>
      </dgm:t>
    </dgm:pt>
    <dgm:pt modelId="{F050F65D-6326-4D55-8C7B-4AAF261D50C3}" type="parTrans" cxnId="{C04FAC88-E3B6-418F-973D-131EC97B9BFC}">
      <dgm:prSet/>
      <dgm:spPr/>
      <dgm:t>
        <a:bodyPr/>
        <a:lstStyle/>
        <a:p>
          <a:endParaRPr lang="en-US"/>
        </a:p>
      </dgm:t>
    </dgm:pt>
    <dgm:pt modelId="{AE120D07-1424-47D6-A5F0-F44E4736DAF1}" type="sibTrans" cxnId="{C04FAC88-E3B6-418F-973D-131EC97B9BFC}">
      <dgm:prSet/>
      <dgm:spPr/>
      <dgm:t>
        <a:bodyPr/>
        <a:lstStyle/>
        <a:p>
          <a:endParaRPr lang="en-US"/>
        </a:p>
      </dgm:t>
    </dgm:pt>
    <dgm:pt modelId="{DA828AA7-8DDD-4F98-AB90-C1602CB176CD}" type="pres">
      <dgm:prSet presAssocID="{DF4B3619-581D-4ED6-90BC-3E1F418F24B3}" presName="Name0" presStyleCnt="0">
        <dgm:presLayoutVars>
          <dgm:resizeHandles/>
        </dgm:presLayoutVars>
      </dgm:prSet>
      <dgm:spPr/>
    </dgm:pt>
    <dgm:pt modelId="{75ADEADC-F5A7-4200-9624-30538130190A}" type="pres">
      <dgm:prSet presAssocID="{55DA9B0D-1165-4A7B-967F-52D9F8B28164}" presName="text" presStyleLbl="node1" presStyleIdx="0" presStyleCnt="6" custScaleX="798996" custScaleY="98375">
        <dgm:presLayoutVars>
          <dgm:bulletEnabled val="1"/>
        </dgm:presLayoutVars>
      </dgm:prSet>
      <dgm:spPr>
        <a:xfrm>
          <a:off x="0" y="353"/>
          <a:ext cx="3719785" cy="936736"/>
        </a:xfrm>
        <a:prstGeom prst="rect">
          <a:avLst/>
        </a:prstGeom>
      </dgm:spPr>
    </dgm:pt>
    <dgm:pt modelId="{6D4C484E-FB92-4CED-9A68-E46096A0A4B2}" type="pres">
      <dgm:prSet presAssocID="{280C93B2-1A05-40CF-A700-C76A64776634}" presName="space" presStyleCnt="0"/>
      <dgm:spPr/>
    </dgm:pt>
    <dgm:pt modelId="{DA70BF91-D896-4B95-8F55-86804FBBCD76}" type="pres">
      <dgm:prSet presAssocID="{D50E6670-4C27-440B-97AC-6249C807FE68}" presName="text" presStyleLbl="node1" presStyleIdx="1" presStyleCnt="6" custScaleX="243123" custScaleY="98076">
        <dgm:presLayoutVars>
          <dgm:bulletEnabled val="1"/>
        </dgm:presLayoutVars>
      </dgm:prSet>
      <dgm:spPr/>
    </dgm:pt>
    <dgm:pt modelId="{BF32A0CA-DCE3-45E2-914A-0B48621B05B8}" type="pres">
      <dgm:prSet presAssocID="{4AE794F3-74F4-486D-9758-2BB3F5580E06}" presName="space" presStyleCnt="0"/>
      <dgm:spPr/>
    </dgm:pt>
    <dgm:pt modelId="{685F193A-ABFB-4F21-A156-E7A9DE7A9661}" type="pres">
      <dgm:prSet presAssocID="{E9A7FD91-D06A-4280-855E-C5325AB6B822}" presName="text" presStyleLbl="node1" presStyleIdx="2" presStyleCnt="6" custScaleX="116114" custScaleY="97778">
        <dgm:presLayoutVars>
          <dgm:bulletEnabled val="1"/>
        </dgm:presLayoutVars>
      </dgm:prSet>
      <dgm:spPr/>
    </dgm:pt>
    <dgm:pt modelId="{0666B95D-5248-4E18-A509-5D22445D4449}" type="pres">
      <dgm:prSet presAssocID="{1FFC7FCF-3533-45AF-97AA-0EF2AAD1CA56}" presName="space" presStyleCnt="0"/>
      <dgm:spPr/>
    </dgm:pt>
    <dgm:pt modelId="{7AE542B3-9D47-45CB-8F04-7B892D695971}" type="pres">
      <dgm:prSet presAssocID="{C1127B23-B10D-487C-A93C-18A075BDC945}" presName="text" presStyleLbl="node1" presStyleIdx="3" presStyleCnt="6" custScaleX="239059" custScaleY="97482">
        <dgm:presLayoutVars>
          <dgm:bulletEnabled val="1"/>
        </dgm:presLayoutVars>
      </dgm:prSet>
      <dgm:spPr>
        <a:xfrm>
          <a:off x="0" y="2944861"/>
          <a:ext cx="3719785" cy="928232"/>
        </a:xfrm>
        <a:prstGeom prst="rect">
          <a:avLst/>
        </a:prstGeom>
      </dgm:spPr>
    </dgm:pt>
    <dgm:pt modelId="{BAA31E12-1F64-4F53-BA0E-929816C2AF80}" type="pres">
      <dgm:prSet presAssocID="{C58962FF-524E-48DF-9EE2-B552A090E83B}" presName="space" presStyleCnt="0"/>
      <dgm:spPr/>
    </dgm:pt>
    <dgm:pt modelId="{DCA04A31-82E2-40B9-BA2B-F00BEC310021}" type="pres">
      <dgm:prSet presAssocID="{9E039FD5-AE78-4B0A-A165-88CA908DA75F}" presName="text" presStyleLbl="node1" presStyleIdx="4" presStyleCnt="6" custScaleX="258318" custScaleY="97042">
        <dgm:presLayoutVars>
          <dgm:bulletEnabled val="1"/>
        </dgm:presLayoutVars>
      </dgm:prSet>
      <dgm:spPr/>
    </dgm:pt>
    <dgm:pt modelId="{0FA1B69E-AEA9-44FD-9FF3-3E4A52C12A50}" type="pres">
      <dgm:prSet presAssocID="{6BC19978-CE9B-475D-9BC6-F48FC3F8EBDD}" presName="space" presStyleCnt="0"/>
      <dgm:spPr/>
    </dgm:pt>
    <dgm:pt modelId="{330C8D3A-3E59-4EAF-8ACF-B599C4CA1E88}" type="pres">
      <dgm:prSet presAssocID="{EC6F096F-23B5-4E72-B98E-CDCF4487A835}" presName="text" presStyleLbl="node1" presStyleIdx="5" presStyleCnt="6" custScaleX="118088" custScaleY="96605">
        <dgm:presLayoutVars>
          <dgm:bulletEnabled val="1"/>
        </dgm:presLayoutVars>
      </dgm:prSet>
      <dgm:spPr/>
    </dgm:pt>
  </dgm:ptLst>
  <dgm:cxnLst>
    <dgm:cxn modelId="{3828EE04-A8DB-419D-B416-1D2043107A40}" srcId="{DF4B3619-581D-4ED6-90BC-3E1F418F24B3}" destId="{55DA9B0D-1165-4A7B-967F-52D9F8B28164}" srcOrd="0" destOrd="0" parTransId="{4D240721-2029-4EB2-A3D5-0909010DD2FB}" sibTransId="{280C93B2-1A05-40CF-A700-C76A64776634}"/>
    <dgm:cxn modelId="{32382A0D-7D9E-413B-8F40-3B3B25E31CD5}" type="presOf" srcId="{C1127B23-B10D-487C-A93C-18A075BDC945}" destId="{7AE542B3-9D47-45CB-8F04-7B892D695971}" srcOrd="0" destOrd="0" presId="urn:diagrams.loki3.com/VaryingWidthList"/>
    <dgm:cxn modelId="{6CD5911E-370F-4342-A18B-9070D1C3173E}" type="presOf" srcId="{DF4B3619-581D-4ED6-90BC-3E1F418F24B3}" destId="{DA828AA7-8DDD-4F98-AB90-C1602CB176CD}" srcOrd="0" destOrd="0" presId="urn:diagrams.loki3.com/VaryingWidthList"/>
    <dgm:cxn modelId="{7E65343C-8B12-4B89-91EA-7856379A006E}" type="presOf" srcId="{EC6F096F-23B5-4E72-B98E-CDCF4487A835}" destId="{330C8D3A-3E59-4EAF-8ACF-B599C4CA1E88}" srcOrd="0" destOrd="0" presId="urn:diagrams.loki3.com/VaryingWidthList"/>
    <dgm:cxn modelId="{0BBA416A-651F-4C7D-910A-036AB1CE9C66}" type="presOf" srcId="{E9A7FD91-D06A-4280-855E-C5325AB6B822}" destId="{685F193A-ABFB-4F21-A156-E7A9DE7A9661}" srcOrd="0" destOrd="0" presId="urn:diagrams.loki3.com/VaryingWidthList"/>
    <dgm:cxn modelId="{261E8457-365E-4E9B-B101-2560E40D4584}" type="presOf" srcId="{55DA9B0D-1165-4A7B-967F-52D9F8B28164}" destId="{75ADEADC-F5A7-4200-9624-30538130190A}" srcOrd="0" destOrd="0" presId="urn:diagrams.loki3.com/VaryingWidthList"/>
    <dgm:cxn modelId="{D9B1427D-2E6D-43CC-A82D-B2BD1AB43020}" type="presOf" srcId="{D50E6670-4C27-440B-97AC-6249C807FE68}" destId="{DA70BF91-D896-4B95-8F55-86804FBBCD76}" srcOrd="0" destOrd="0" presId="urn:diagrams.loki3.com/VaryingWidthList"/>
    <dgm:cxn modelId="{2BF2D384-0F89-454E-9A9F-C968BC40272B}" srcId="{DF4B3619-581D-4ED6-90BC-3E1F418F24B3}" destId="{C1127B23-B10D-487C-A93C-18A075BDC945}" srcOrd="3" destOrd="0" parTransId="{1A69CFEB-DEAE-460B-AE57-B152F751160C}" sibTransId="{C58962FF-524E-48DF-9EE2-B552A090E83B}"/>
    <dgm:cxn modelId="{C04FAC88-E3B6-418F-973D-131EC97B9BFC}" srcId="{DF4B3619-581D-4ED6-90BC-3E1F418F24B3}" destId="{EC6F096F-23B5-4E72-B98E-CDCF4487A835}" srcOrd="5" destOrd="0" parTransId="{F050F65D-6326-4D55-8C7B-4AAF261D50C3}" sibTransId="{AE120D07-1424-47D6-A5F0-F44E4736DAF1}"/>
    <dgm:cxn modelId="{2BAD939E-24E4-4DB2-A6AD-CB152B2F71DD}" srcId="{DF4B3619-581D-4ED6-90BC-3E1F418F24B3}" destId="{9E039FD5-AE78-4B0A-A165-88CA908DA75F}" srcOrd="4" destOrd="0" parTransId="{FAF2FC4C-58D4-485D-B2FE-FA7F87FFCF44}" sibTransId="{6BC19978-CE9B-475D-9BC6-F48FC3F8EBDD}"/>
    <dgm:cxn modelId="{2CBDE6CA-BC45-45D3-A3DD-F3482C58CBE9}" srcId="{DF4B3619-581D-4ED6-90BC-3E1F418F24B3}" destId="{E9A7FD91-D06A-4280-855E-C5325AB6B822}" srcOrd="2" destOrd="0" parTransId="{4FB77592-39C7-410E-B266-CF1005250195}" sibTransId="{1FFC7FCF-3533-45AF-97AA-0EF2AAD1CA56}"/>
    <dgm:cxn modelId="{E03D08E6-6EEB-4F3D-8228-A6D716FC56AA}" type="presOf" srcId="{9E039FD5-AE78-4B0A-A165-88CA908DA75F}" destId="{DCA04A31-82E2-40B9-BA2B-F00BEC310021}" srcOrd="0" destOrd="0" presId="urn:diagrams.loki3.com/VaryingWidthList"/>
    <dgm:cxn modelId="{5AB4D3FA-DF5F-482A-8EDC-2F31F9297A79}" srcId="{DF4B3619-581D-4ED6-90BC-3E1F418F24B3}" destId="{D50E6670-4C27-440B-97AC-6249C807FE68}" srcOrd="1" destOrd="0" parTransId="{574CCE0A-8E22-4C0A-9CA3-464561D6A0A5}" sibTransId="{4AE794F3-74F4-486D-9758-2BB3F5580E06}"/>
    <dgm:cxn modelId="{CC1C7B9E-BDFF-4A27-B12A-CC95CC1A5581}" type="presParOf" srcId="{DA828AA7-8DDD-4F98-AB90-C1602CB176CD}" destId="{75ADEADC-F5A7-4200-9624-30538130190A}" srcOrd="0" destOrd="0" presId="urn:diagrams.loki3.com/VaryingWidthList"/>
    <dgm:cxn modelId="{A65CA36E-A6E1-4076-B91F-A1ECC9C4639D}" type="presParOf" srcId="{DA828AA7-8DDD-4F98-AB90-C1602CB176CD}" destId="{6D4C484E-FB92-4CED-9A68-E46096A0A4B2}" srcOrd="1" destOrd="0" presId="urn:diagrams.loki3.com/VaryingWidthList"/>
    <dgm:cxn modelId="{FFB63D48-5617-4531-8A93-7F455D728D30}" type="presParOf" srcId="{DA828AA7-8DDD-4F98-AB90-C1602CB176CD}" destId="{DA70BF91-D896-4B95-8F55-86804FBBCD76}" srcOrd="2" destOrd="0" presId="urn:diagrams.loki3.com/VaryingWidthList"/>
    <dgm:cxn modelId="{961A48F5-E3C4-4EC8-ABFA-F81F93DE78A2}" type="presParOf" srcId="{DA828AA7-8DDD-4F98-AB90-C1602CB176CD}" destId="{BF32A0CA-DCE3-45E2-914A-0B48621B05B8}" srcOrd="3" destOrd="0" presId="urn:diagrams.loki3.com/VaryingWidthList"/>
    <dgm:cxn modelId="{D3F0515E-2251-48B9-925F-2E4DE17E40EE}" type="presParOf" srcId="{DA828AA7-8DDD-4F98-AB90-C1602CB176CD}" destId="{685F193A-ABFB-4F21-A156-E7A9DE7A9661}" srcOrd="4" destOrd="0" presId="urn:diagrams.loki3.com/VaryingWidthList"/>
    <dgm:cxn modelId="{83937A59-F697-4E89-B178-62C346CF0510}" type="presParOf" srcId="{DA828AA7-8DDD-4F98-AB90-C1602CB176CD}" destId="{0666B95D-5248-4E18-A509-5D22445D4449}" srcOrd="5" destOrd="0" presId="urn:diagrams.loki3.com/VaryingWidthList"/>
    <dgm:cxn modelId="{0EA5E8AA-8C27-460F-8D5F-4E65D1D146E8}" type="presParOf" srcId="{DA828AA7-8DDD-4F98-AB90-C1602CB176CD}" destId="{7AE542B3-9D47-45CB-8F04-7B892D695971}" srcOrd="6" destOrd="0" presId="urn:diagrams.loki3.com/VaryingWidthList"/>
    <dgm:cxn modelId="{E6C4B813-A862-46A8-9272-1BF6BE9D35D3}" type="presParOf" srcId="{DA828AA7-8DDD-4F98-AB90-C1602CB176CD}" destId="{BAA31E12-1F64-4F53-BA0E-929816C2AF80}" srcOrd="7" destOrd="0" presId="urn:diagrams.loki3.com/VaryingWidthList"/>
    <dgm:cxn modelId="{5F46CF62-0C77-4B06-A932-09F1F1E4B4C3}" type="presParOf" srcId="{DA828AA7-8DDD-4F98-AB90-C1602CB176CD}" destId="{DCA04A31-82E2-40B9-BA2B-F00BEC310021}" srcOrd="8" destOrd="0" presId="urn:diagrams.loki3.com/VaryingWidthList"/>
    <dgm:cxn modelId="{BB6F6C0F-8035-40CA-83B3-0AFE31B675F2}" type="presParOf" srcId="{DA828AA7-8DDD-4F98-AB90-C1602CB176CD}" destId="{0FA1B69E-AEA9-44FD-9FF3-3E4A52C12A50}" srcOrd="9" destOrd="0" presId="urn:diagrams.loki3.com/VaryingWidthList"/>
    <dgm:cxn modelId="{72BC88F8-33DE-4A6F-BA5B-790FAB72D379}" type="presParOf" srcId="{DA828AA7-8DDD-4F98-AB90-C1602CB176CD}" destId="{330C8D3A-3E59-4EAF-8ACF-B599C4CA1E88}" srcOrd="1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4B3619-581D-4ED6-90BC-3E1F418F24B3}" type="doc">
      <dgm:prSet loTypeId="urn:diagrams.loki3.com/VaryingWidthList" loCatId="list" qsTypeId="urn:microsoft.com/office/officeart/2005/8/quickstyle/simple1" qsCatId="simple" csTypeId="urn:microsoft.com/office/officeart/2005/8/colors/accent1_2" csCatId="accent1" phldr="1"/>
      <dgm:spPr/>
    </dgm:pt>
    <dgm:pt modelId="{55DA9B0D-1165-4A7B-967F-52D9F8B28164}">
      <dgm:prSet phldrT="[Text]" custT="1"/>
      <dgm:spPr>
        <a:solidFill>
          <a:srgbClr val="4472C4">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Item</a:t>
          </a:r>
        </a:p>
      </dgm:t>
    </dgm:pt>
    <dgm:pt modelId="{4D240721-2029-4EB2-A3D5-0909010DD2FB}" type="parTrans" cxnId="{3828EE04-A8DB-419D-B416-1D2043107A40}">
      <dgm:prSet/>
      <dgm:spPr/>
      <dgm:t>
        <a:bodyPr/>
        <a:lstStyle/>
        <a:p>
          <a:endParaRPr lang="en-US"/>
        </a:p>
      </dgm:t>
    </dgm:pt>
    <dgm:pt modelId="{280C93B2-1A05-40CF-A700-C76A64776634}" type="sibTrans" cxnId="{3828EE04-A8DB-419D-B416-1D2043107A40}">
      <dgm:prSet/>
      <dgm:spPr/>
      <dgm:t>
        <a:bodyPr/>
        <a:lstStyle/>
        <a:p>
          <a:endParaRPr lang="en-US"/>
        </a:p>
      </dgm:t>
    </dgm:pt>
    <dgm:pt modelId="{D50E6670-4C27-440B-97AC-6249C807FE68}">
      <dgm:prSet phldrT="[Text]"/>
      <dgm:spPr>
        <a:solidFill>
          <a:schemeClr val="accent1">
            <a:lumMod val="20000"/>
            <a:lumOff val="80000"/>
          </a:schemeClr>
        </a:solidFill>
      </dgm:spPr>
      <dgm:t>
        <a:bodyPr/>
        <a:lstStyle/>
        <a:p>
          <a:r>
            <a:rPr lang="en-US" dirty="0"/>
            <a:t>The Must Sees</a:t>
          </a:r>
        </a:p>
      </dgm:t>
    </dgm:pt>
    <dgm:pt modelId="{574CCE0A-8E22-4C0A-9CA3-464561D6A0A5}" type="parTrans" cxnId="{5AB4D3FA-DF5F-482A-8EDC-2F31F9297A79}">
      <dgm:prSet/>
      <dgm:spPr/>
      <dgm:t>
        <a:bodyPr/>
        <a:lstStyle/>
        <a:p>
          <a:endParaRPr lang="en-US"/>
        </a:p>
      </dgm:t>
    </dgm:pt>
    <dgm:pt modelId="{4AE794F3-74F4-486D-9758-2BB3F5580E06}" type="sibTrans" cxnId="{5AB4D3FA-DF5F-482A-8EDC-2F31F9297A79}">
      <dgm:prSet/>
      <dgm:spPr/>
      <dgm:t>
        <a:bodyPr/>
        <a:lstStyle/>
        <a:p>
          <a:endParaRPr lang="en-US"/>
        </a:p>
      </dgm:t>
    </dgm:pt>
    <dgm:pt modelId="{C1127B23-B10D-487C-A93C-18A075BDC945}">
      <dgm:prSet phldrT="[Text]"/>
      <dgm:spPr>
        <a:solidFill>
          <a:schemeClr val="accent1">
            <a:lumMod val="20000"/>
            <a:lumOff val="80000"/>
          </a:schemeClr>
        </a:solidFill>
      </dgm:spPr>
      <dgm:t>
        <a:bodyPr/>
        <a:lstStyle/>
        <a:p>
          <a:r>
            <a:rPr lang="en-US" dirty="0"/>
            <a:t>Teaching Strategies</a:t>
          </a:r>
        </a:p>
      </dgm:t>
    </dgm:pt>
    <dgm:pt modelId="{1A69CFEB-DEAE-460B-AE57-B152F751160C}" type="parTrans" cxnId="{2BF2D384-0F89-454E-9A9F-C968BC40272B}">
      <dgm:prSet/>
      <dgm:spPr/>
      <dgm:t>
        <a:bodyPr/>
        <a:lstStyle/>
        <a:p>
          <a:endParaRPr lang="en-US"/>
        </a:p>
      </dgm:t>
    </dgm:pt>
    <dgm:pt modelId="{C58962FF-524E-48DF-9EE2-B552A090E83B}" type="sibTrans" cxnId="{2BF2D384-0F89-454E-9A9F-C968BC40272B}">
      <dgm:prSet/>
      <dgm:spPr/>
      <dgm:t>
        <a:bodyPr/>
        <a:lstStyle/>
        <a:p>
          <a:endParaRPr lang="en-US"/>
        </a:p>
      </dgm:t>
    </dgm:pt>
    <dgm:pt modelId="{9E039FD5-AE78-4B0A-A165-88CA908DA75F}">
      <dgm:prSet phldrT="[Tex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Best Practices</a:t>
          </a:r>
        </a:p>
      </dgm:t>
    </dgm:pt>
    <dgm:pt modelId="{FAF2FC4C-58D4-485D-B2FE-FA7F87FFCF44}" type="parTrans" cxnId="{2BAD939E-24E4-4DB2-A6AD-CB152B2F71DD}">
      <dgm:prSet/>
      <dgm:spPr/>
      <dgm:t>
        <a:bodyPr/>
        <a:lstStyle/>
        <a:p>
          <a:endParaRPr lang="en-US"/>
        </a:p>
      </dgm:t>
    </dgm:pt>
    <dgm:pt modelId="{6BC19978-CE9B-475D-9BC6-F48FC3F8EBDD}" type="sibTrans" cxnId="{2BAD939E-24E4-4DB2-A6AD-CB152B2F71DD}">
      <dgm:prSet/>
      <dgm:spPr/>
      <dgm:t>
        <a:bodyPr/>
        <a:lstStyle/>
        <a:p>
          <a:endParaRPr lang="en-US"/>
        </a:p>
      </dgm:t>
    </dgm:pt>
    <dgm:pt modelId="{E9A7FD91-D06A-4280-855E-C5325AB6B822}">
      <dgm:prSet phldrT="[Text]"/>
      <dgm:spPr>
        <a:solidFill>
          <a:schemeClr val="accent1">
            <a:lumMod val="20000"/>
            <a:lumOff val="80000"/>
          </a:schemeClr>
        </a:solidFill>
      </dgm:spPr>
      <dgm:t>
        <a:bodyPr/>
        <a:lstStyle/>
        <a:p>
          <a:r>
            <a:rPr lang="en-US" dirty="0"/>
            <a:t>Lifeguarding vs Lifesaving Techniques</a:t>
          </a:r>
        </a:p>
      </dgm:t>
    </dgm:pt>
    <dgm:pt modelId="{4FB77592-39C7-410E-B266-CF1005250195}" type="parTrans" cxnId="{2CBDE6CA-BC45-45D3-A3DD-F3482C58CBE9}">
      <dgm:prSet/>
      <dgm:spPr/>
      <dgm:t>
        <a:bodyPr/>
        <a:lstStyle/>
        <a:p>
          <a:endParaRPr lang="en-US"/>
        </a:p>
      </dgm:t>
    </dgm:pt>
    <dgm:pt modelId="{1FFC7FCF-3533-45AF-97AA-0EF2AAD1CA56}" type="sibTrans" cxnId="{2CBDE6CA-BC45-45D3-A3DD-F3482C58CBE9}">
      <dgm:prSet/>
      <dgm:spPr/>
      <dgm:t>
        <a:bodyPr/>
        <a:lstStyle/>
        <a:p>
          <a:endParaRPr lang="en-US"/>
        </a:p>
      </dgm:t>
    </dgm:pt>
    <dgm:pt modelId="{EC6F096F-23B5-4E72-B98E-CDCF4487A835}">
      <dgm:prSet phldrT="[Text]"/>
      <dgm:spPr>
        <a:solidFill>
          <a:schemeClr val="accent1">
            <a:lumMod val="20000"/>
            <a:lumOff val="80000"/>
          </a:schemeClr>
        </a:solidFill>
      </dgm:spPr>
      <dgm:t>
        <a:bodyPr/>
        <a:lstStyle/>
        <a:p>
          <a:r>
            <a:rPr lang="en-US" dirty="0"/>
            <a:t>Designing Situations</a:t>
          </a:r>
        </a:p>
      </dgm:t>
    </dgm:pt>
    <dgm:pt modelId="{F050F65D-6326-4D55-8C7B-4AAF261D50C3}" type="parTrans" cxnId="{C04FAC88-E3B6-418F-973D-131EC97B9BFC}">
      <dgm:prSet/>
      <dgm:spPr/>
      <dgm:t>
        <a:bodyPr/>
        <a:lstStyle/>
        <a:p>
          <a:endParaRPr lang="en-US"/>
        </a:p>
      </dgm:t>
    </dgm:pt>
    <dgm:pt modelId="{AE120D07-1424-47D6-A5F0-F44E4736DAF1}" type="sibTrans" cxnId="{C04FAC88-E3B6-418F-973D-131EC97B9BFC}">
      <dgm:prSet/>
      <dgm:spPr/>
      <dgm:t>
        <a:bodyPr/>
        <a:lstStyle/>
        <a:p>
          <a:endParaRPr lang="en-US"/>
        </a:p>
      </dgm:t>
    </dgm:pt>
    <dgm:pt modelId="{DA828AA7-8DDD-4F98-AB90-C1602CB176CD}" type="pres">
      <dgm:prSet presAssocID="{DF4B3619-581D-4ED6-90BC-3E1F418F24B3}" presName="Name0" presStyleCnt="0">
        <dgm:presLayoutVars>
          <dgm:resizeHandles/>
        </dgm:presLayoutVars>
      </dgm:prSet>
      <dgm:spPr/>
    </dgm:pt>
    <dgm:pt modelId="{75ADEADC-F5A7-4200-9624-30538130190A}" type="pres">
      <dgm:prSet presAssocID="{55DA9B0D-1165-4A7B-967F-52D9F8B28164}" presName="text" presStyleLbl="node1" presStyleIdx="0" presStyleCnt="6" custScaleX="798996" custScaleY="98375">
        <dgm:presLayoutVars>
          <dgm:bulletEnabled val="1"/>
        </dgm:presLayoutVars>
      </dgm:prSet>
      <dgm:spPr>
        <a:xfrm>
          <a:off x="0" y="353"/>
          <a:ext cx="3719785" cy="936736"/>
        </a:xfrm>
        <a:prstGeom prst="rect">
          <a:avLst/>
        </a:prstGeom>
      </dgm:spPr>
    </dgm:pt>
    <dgm:pt modelId="{6D4C484E-FB92-4CED-9A68-E46096A0A4B2}" type="pres">
      <dgm:prSet presAssocID="{280C93B2-1A05-40CF-A700-C76A64776634}" presName="space" presStyleCnt="0"/>
      <dgm:spPr/>
    </dgm:pt>
    <dgm:pt modelId="{DA70BF91-D896-4B95-8F55-86804FBBCD76}" type="pres">
      <dgm:prSet presAssocID="{D50E6670-4C27-440B-97AC-6249C807FE68}" presName="text" presStyleLbl="node1" presStyleIdx="1" presStyleCnt="6" custScaleX="243123" custScaleY="98076">
        <dgm:presLayoutVars>
          <dgm:bulletEnabled val="1"/>
        </dgm:presLayoutVars>
      </dgm:prSet>
      <dgm:spPr/>
    </dgm:pt>
    <dgm:pt modelId="{BF32A0CA-DCE3-45E2-914A-0B48621B05B8}" type="pres">
      <dgm:prSet presAssocID="{4AE794F3-74F4-486D-9758-2BB3F5580E06}" presName="space" presStyleCnt="0"/>
      <dgm:spPr/>
    </dgm:pt>
    <dgm:pt modelId="{685F193A-ABFB-4F21-A156-E7A9DE7A9661}" type="pres">
      <dgm:prSet presAssocID="{E9A7FD91-D06A-4280-855E-C5325AB6B822}" presName="text" presStyleLbl="node1" presStyleIdx="2" presStyleCnt="6" custScaleX="116114" custScaleY="97778">
        <dgm:presLayoutVars>
          <dgm:bulletEnabled val="1"/>
        </dgm:presLayoutVars>
      </dgm:prSet>
      <dgm:spPr/>
    </dgm:pt>
    <dgm:pt modelId="{0666B95D-5248-4E18-A509-5D22445D4449}" type="pres">
      <dgm:prSet presAssocID="{1FFC7FCF-3533-45AF-97AA-0EF2AAD1CA56}" presName="space" presStyleCnt="0"/>
      <dgm:spPr/>
    </dgm:pt>
    <dgm:pt modelId="{7AE542B3-9D47-45CB-8F04-7B892D695971}" type="pres">
      <dgm:prSet presAssocID="{C1127B23-B10D-487C-A93C-18A075BDC945}" presName="text" presStyleLbl="node1" presStyleIdx="3" presStyleCnt="6" custScaleX="239059" custScaleY="97482">
        <dgm:presLayoutVars>
          <dgm:bulletEnabled val="1"/>
        </dgm:presLayoutVars>
      </dgm:prSet>
      <dgm:spPr/>
    </dgm:pt>
    <dgm:pt modelId="{BAA31E12-1F64-4F53-BA0E-929816C2AF80}" type="pres">
      <dgm:prSet presAssocID="{C58962FF-524E-48DF-9EE2-B552A090E83B}" presName="space" presStyleCnt="0"/>
      <dgm:spPr/>
    </dgm:pt>
    <dgm:pt modelId="{DCA04A31-82E2-40B9-BA2B-F00BEC310021}" type="pres">
      <dgm:prSet presAssocID="{9E039FD5-AE78-4B0A-A165-88CA908DA75F}" presName="text" presStyleLbl="node1" presStyleIdx="4" presStyleCnt="6" custScaleX="258318" custScaleY="97042">
        <dgm:presLayoutVars>
          <dgm:bulletEnabled val="1"/>
        </dgm:presLayoutVars>
      </dgm:prSet>
      <dgm:spPr>
        <a:xfrm>
          <a:off x="2" y="3920704"/>
          <a:ext cx="3719779" cy="924043"/>
        </a:xfrm>
        <a:prstGeom prst="rect">
          <a:avLst/>
        </a:prstGeom>
      </dgm:spPr>
    </dgm:pt>
    <dgm:pt modelId="{0FA1B69E-AEA9-44FD-9FF3-3E4A52C12A50}" type="pres">
      <dgm:prSet presAssocID="{6BC19978-CE9B-475D-9BC6-F48FC3F8EBDD}" presName="space" presStyleCnt="0"/>
      <dgm:spPr/>
    </dgm:pt>
    <dgm:pt modelId="{330C8D3A-3E59-4EAF-8ACF-B599C4CA1E88}" type="pres">
      <dgm:prSet presAssocID="{EC6F096F-23B5-4E72-B98E-CDCF4487A835}" presName="text" presStyleLbl="node1" presStyleIdx="5" presStyleCnt="6" custScaleX="118088" custScaleY="96605">
        <dgm:presLayoutVars>
          <dgm:bulletEnabled val="1"/>
        </dgm:presLayoutVars>
      </dgm:prSet>
      <dgm:spPr/>
    </dgm:pt>
  </dgm:ptLst>
  <dgm:cxnLst>
    <dgm:cxn modelId="{3828EE04-A8DB-419D-B416-1D2043107A40}" srcId="{DF4B3619-581D-4ED6-90BC-3E1F418F24B3}" destId="{55DA9B0D-1165-4A7B-967F-52D9F8B28164}" srcOrd="0" destOrd="0" parTransId="{4D240721-2029-4EB2-A3D5-0909010DD2FB}" sibTransId="{280C93B2-1A05-40CF-A700-C76A64776634}"/>
    <dgm:cxn modelId="{32382A0D-7D9E-413B-8F40-3B3B25E31CD5}" type="presOf" srcId="{C1127B23-B10D-487C-A93C-18A075BDC945}" destId="{7AE542B3-9D47-45CB-8F04-7B892D695971}" srcOrd="0" destOrd="0" presId="urn:diagrams.loki3.com/VaryingWidthList"/>
    <dgm:cxn modelId="{6CD5911E-370F-4342-A18B-9070D1C3173E}" type="presOf" srcId="{DF4B3619-581D-4ED6-90BC-3E1F418F24B3}" destId="{DA828AA7-8DDD-4F98-AB90-C1602CB176CD}" srcOrd="0" destOrd="0" presId="urn:diagrams.loki3.com/VaryingWidthList"/>
    <dgm:cxn modelId="{7E65343C-8B12-4B89-91EA-7856379A006E}" type="presOf" srcId="{EC6F096F-23B5-4E72-B98E-CDCF4487A835}" destId="{330C8D3A-3E59-4EAF-8ACF-B599C4CA1E88}" srcOrd="0" destOrd="0" presId="urn:diagrams.loki3.com/VaryingWidthList"/>
    <dgm:cxn modelId="{0BBA416A-651F-4C7D-910A-036AB1CE9C66}" type="presOf" srcId="{E9A7FD91-D06A-4280-855E-C5325AB6B822}" destId="{685F193A-ABFB-4F21-A156-E7A9DE7A9661}" srcOrd="0" destOrd="0" presId="urn:diagrams.loki3.com/VaryingWidthList"/>
    <dgm:cxn modelId="{261E8457-365E-4E9B-B101-2560E40D4584}" type="presOf" srcId="{55DA9B0D-1165-4A7B-967F-52D9F8B28164}" destId="{75ADEADC-F5A7-4200-9624-30538130190A}" srcOrd="0" destOrd="0" presId="urn:diagrams.loki3.com/VaryingWidthList"/>
    <dgm:cxn modelId="{D9B1427D-2E6D-43CC-A82D-B2BD1AB43020}" type="presOf" srcId="{D50E6670-4C27-440B-97AC-6249C807FE68}" destId="{DA70BF91-D896-4B95-8F55-86804FBBCD76}" srcOrd="0" destOrd="0" presId="urn:diagrams.loki3.com/VaryingWidthList"/>
    <dgm:cxn modelId="{2BF2D384-0F89-454E-9A9F-C968BC40272B}" srcId="{DF4B3619-581D-4ED6-90BC-3E1F418F24B3}" destId="{C1127B23-B10D-487C-A93C-18A075BDC945}" srcOrd="3" destOrd="0" parTransId="{1A69CFEB-DEAE-460B-AE57-B152F751160C}" sibTransId="{C58962FF-524E-48DF-9EE2-B552A090E83B}"/>
    <dgm:cxn modelId="{C04FAC88-E3B6-418F-973D-131EC97B9BFC}" srcId="{DF4B3619-581D-4ED6-90BC-3E1F418F24B3}" destId="{EC6F096F-23B5-4E72-B98E-CDCF4487A835}" srcOrd="5" destOrd="0" parTransId="{F050F65D-6326-4D55-8C7B-4AAF261D50C3}" sibTransId="{AE120D07-1424-47D6-A5F0-F44E4736DAF1}"/>
    <dgm:cxn modelId="{2BAD939E-24E4-4DB2-A6AD-CB152B2F71DD}" srcId="{DF4B3619-581D-4ED6-90BC-3E1F418F24B3}" destId="{9E039FD5-AE78-4B0A-A165-88CA908DA75F}" srcOrd="4" destOrd="0" parTransId="{FAF2FC4C-58D4-485D-B2FE-FA7F87FFCF44}" sibTransId="{6BC19978-CE9B-475D-9BC6-F48FC3F8EBDD}"/>
    <dgm:cxn modelId="{2CBDE6CA-BC45-45D3-A3DD-F3482C58CBE9}" srcId="{DF4B3619-581D-4ED6-90BC-3E1F418F24B3}" destId="{E9A7FD91-D06A-4280-855E-C5325AB6B822}" srcOrd="2" destOrd="0" parTransId="{4FB77592-39C7-410E-B266-CF1005250195}" sibTransId="{1FFC7FCF-3533-45AF-97AA-0EF2AAD1CA56}"/>
    <dgm:cxn modelId="{E03D08E6-6EEB-4F3D-8228-A6D716FC56AA}" type="presOf" srcId="{9E039FD5-AE78-4B0A-A165-88CA908DA75F}" destId="{DCA04A31-82E2-40B9-BA2B-F00BEC310021}" srcOrd="0" destOrd="0" presId="urn:diagrams.loki3.com/VaryingWidthList"/>
    <dgm:cxn modelId="{5AB4D3FA-DF5F-482A-8EDC-2F31F9297A79}" srcId="{DF4B3619-581D-4ED6-90BC-3E1F418F24B3}" destId="{D50E6670-4C27-440B-97AC-6249C807FE68}" srcOrd="1" destOrd="0" parTransId="{574CCE0A-8E22-4C0A-9CA3-464561D6A0A5}" sibTransId="{4AE794F3-74F4-486D-9758-2BB3F5580E06}"/>
    <dgm:cxn modelId="{CC1C7B9E-BDFF-4A27-B12A-CC95CC1A5581}" type="presParOf" srcId="{DA828AA7-8DDD-4F98-AB90-C1602CB176CD}" destId="{75ADEADC-F5A7-4200-9624-30538130190A}" srcOrd="0" destOrd="0" presId="urn:diagrams.loki3.com/VaryingWidthList"/>
    <dgm:cxn modelId="{A65CA36E-A6E1-4076-B91F-A1ECC9C4639D}" type="presParOf" srcId="{DA828AA7-8DDD-4F98-AB90-C1602CB176CD}" destId="{6D4C484E-FB92-4CED-9A68-E46096A0A4B2}" srcOrd="1" destOrd="0" presId="urn:diagrams.loki3.com/VaryingWidthList"/>
    <dgm:cxn modelId="{FFB63D48-5617-4531-8A93-7F455D728D30}" type="presParOf" srcId="{DA828AA7-8DDD-4F98-AB90-C1602CB176CD}" destId="{DA70BF91-D896-4B95-8F55-86804FBBCD76}" srcOrd="2" destOrd="0" presId="urn:diagrams.loki3.com/VaryingWidthList"/>
    <dgm:cxn modelId="{961A48F5-E3C4-4EC8-ABFA-F81F93DE78A2}" type="presParOf" srcId="{DA828AA7-8DDD-4F98-AB90-C1602CB176CD}" destId="{BF32A0CA-DCE3-45E2-914A-0B48621B05B8}" srcOrd="3" destOrd="0" presId="urn:diagrams.loki3.com/VaryingWidthList"/>
    <dgm:cxn modelId="{D3F0515E-2251-48B9-925F-2E4DE17E40EE}" type="presParOf" srcId="{DA828AA7-8DDD-4F98-AB90-C1602CB176CD}" destId="{685F193A-ABFB-4F21-A156-E7A9DE7A9661}" srcOrd="4" destOrd="0" presId="urn:diagrams.loki3.com/VaryingWidthList"/>
    <dgm:cxn modelId="{83937A59-F697-4E89-B178-62C346CF0510}" type="presParOf" srcId="{DA828AA7-8DDD-4F98-AB90-C1602CB176CD}" destId="{0666B95D-5248-4E18-A509-5D22445D4449}" srcOrd="5" destOrd="0" presId="urn:diagrams.loki3.com/VaryingWidthList"/>
    <dgm:cxn modelId="{0EA5E8AA-8C27-460F-8D5F-4E65D1D146E8}" type="presParOf" srcId="{DA828AA7-8DDD-4F98-AB90-C1602CB176CD}" destId="{7AE542B3-9D47-45CB-8F04-7B892D695971}" srcOrd="6" destOrd="0" presId="urn:diagrams.loki3.com/VaryingWidthList"/>
    <dgm:cxn modelId="{E6C4B813-A862-46A8-9272-1BF6BE9D35D3}" type="presParOf" srcId="{DA828AA7-8DDD-4F98-AB90-C1602CB176CD}" destId="{BAA31E12-1F64-4F53-BA0E-929816C2AF80}" srcOrd="7" destOrd="0" presId="urn:diagrams.loki3.com/VaryingWidthList"/>
    <dgm:cxn modelId="{5F46CF62-0C77-4B06-A932-09F1F1E4B4C3}" type="presParOf" srcId="{DA828AA7-8DDD-4F98-AB90-C1602CB176CD}" destId="{DCA04A31-82E2-40B9-BA2B-F00BEC310021}" srcOrd="8" destOrd="0" presId="urn:diagrams.loki3.com/VaryingWidthList"/>
    <dgm:cxn modelId="{BB6F6C0F-8035-40CA-83B3-0AFE31B675F2}" type="presParOf" srcId="{DA828AA7-8DDD-4F98-AB90-C1602CB176CD}" destId="{0FA1B69E-AEA9-44FD-9FF3-3E4A52C12A50}" srcOrd="9" destOrd="0" presId="urn:diagrams.loki3.com/VaryingWidthList"/>
    <dgm:cxn modelId="{72BC88F8-33DE-4A6F-BA5B-790FAB72D379}" type="presParOf" srcId="{DA828AA7-8DDD-4F98-AB90-C1602CB176CD}" destId="{330C8D3A-3E59-4EAF-8ACF-B599C4CA1E88}" srcOrd="1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4B3619-581D-4ED6-90BC-3E1F418F24B3}" type="doc">
      <dgm:prSet loTypeId="urn:diagrams.loki3.com/VaryingWidthList" loCatId="list" qsTypeId="urn:microsoft.com/office/officeart/2005/8/quickstyle/simple1" qsCatId="simple" csTypeId="urn:microsoft.com/office/officeart/2005/8/colors/accent1_2" csCatId="accent1" phldr="1"/>
      <dgm:spPr/>
    </dgm:pt>
    <dgm:pt modelId="{55DA9B0D-1165-4A7B-967F-52D9F8B28164}">
      <dgm:prSet phldrT="[Text]" custT="1"/>
      <dgm:spPr>
        <a:solidFill>
          <a:srgbClr val="4472C4">
            <a:lumMod val="20000"/>
            <a:lumOff val="8000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Item</a:t>
          </a:r>
        </a:p>
      </dgm:t>
    </dgm:pt>
    <dgm:pt modelId="{4D240721-2029-4EB2-A3D5-0909010DD2FB}" type="parTrans" cxnId="{3828EE04-A8DB-419D-B416-1D2043107A40}">
      <dgm:prSet/>
      <dgm:spPr/>
      <dgm:t>
        <a:bodyPr/>
        <a:lstStyle/>
        <a:p>
          <a:endParaRPr lang="en-US"/>
        </a:p>
      </dgm:t>
    </dgm:pt>
    <dgm:pt modelId="{280C93B2-1A05-40CF-A700-C76A64776634}" type="sibTrans" cxnId="{3828EE04-A8DB-419D-B416-1D2043107A40}">
      <dgm:prSet/>
      <dgm:spPr/>
      <dgm:t>
        <a:bodyPr/>
        <a:lstStyle/>
        <a:p>
          <a:endParaRPr lang="en-US"/>
        </a:p>
      </dgm:t>
    </dgm:pt>
    <dgm:pt modelId="{D50E6670-4C27-440B-97AC-6249C807FE68}">
      <dgm:prSet phldrT="[Text]"/>
      <dgm:spPr>
        <a:solidFill>
          <a:schemeClr val="accent1">
            <a:lumMod val="20000"/>
            <a:lumOff val="80000"/>
          </a:schemeClr>
        </a:solidFill>
      </dgm:spPr>
      <dgm:t>
        <a:bodyPr/>
        <a:lstStyle/>
        <a:p>
          <a:r>
            <a:rPr lang="en-US" dirty="0"/>
            <a:t>The Must Sees</a:t>
          </a:r>
        </a:p>
      </dgm:t>
    </dgm:pt>
    <dgm:pt modelId="{574CCE0A-8E22-4C0A-9CA3-464561D6A0A5}" type="parTrans" cxnId="{5AB4D3FA-DF5F-482A-8EDC-2F31F9297A79}">
      <dgm:prSet/>
      <dgm:spPr/>
      <dgm:t>
        <a:bodyPr/>
        <a:lstStyle/>
        <a:p>
          <a:endParaRPr lang="en-US"/>
        </a:p>
      </dgm:t>
    </dgm:pt>
    <dgm:pt modelId="{4AE794F3-74F4-486D-9758-2BB3F5580E06}" type="sibTrans" cxnId="{5AB4D3FA-DF5F-482A-8EDC-2F31F9297A79}">
      <dgm:prSet/>
      <dgm:spPr/>
      <dgm:t>
        <a:bodyPr/>
        <a:lstStyle/>
        <a:p>
          <a:endParaRPr lang="en-US"/>
        </a:p>
      </dgm:t>
    </dgm:pt>
    <dgm:pt modelId="{C1127B23-B10D-487C-A93C-18A075BDC945}">
      <dgm:prSet phldrT="[Text]"/>
      <dgm:spPr>
        <a:solidFill>
          <a:schemeClr val="accent1">
            <a:lumMod val="20000"/>
            <a:lumOff val="80000"/>
          </a:schemeClr>
        </a:solidFill>
      </dgm:spPr>
      <dgm:t>
        <a:bodyPr/>
        <a:lstStyle/>
        <a:p>
          <a:r>
            <a:rPr lang="en-US" dirty="0"/>
            <a:t>Teaching Strategies</a:t>
          </a:r>
        </a:p>
      </dgm:t>
    </dgm:pt>
    <dgm:pt modelId="{1A69CFEB-DEAE-460B-AE57-B152F751160C}" type="parTrans" cxnId="{2BF2D384-0F89-454E-9A9F-C968BC40272B}">
      <dgm:prSet/>
      <dgm:spPr/>
      <dgm:t>
        <a:bodyPr/>
        <a:lstStyle/>
        <a:p>
          <a:endParaRPr lang="en-US"/>
        </a:p>
      </dgm:t>
    </dgm:pt>
    <dgm:pt modelId="{C58962FF-524E-48DF-9EE2-B552A090E83B}" type="sibTrans" cxnId="{2BF2D384-0F89-454E-9A9F-C968BC40272B}">
      <dgm:prSet/>
      <dgm:spPr/>
      <dgm:t>
        <a:bodyPr/>
        <a:lstStyle/>
        <a:p>
          <a:endParaRPr lang="en-US"/>
        </a:p>
      </dgm:t>
    </dgm:pt>
    <dgm:pt modelId="{9E039FD5-AE78-4B0A-A165-88CA908DA75F}">
      <dgm:prSet phldrT="[Text]"/>
      <dgm:spPr>
        <a:solidFill>
          <a:schemeClr val="accent1">
            <a:lumMod val="20000"/>
            <a:lumOff val="80000"/>
          </a:schemeClr>
        </a:solidFill>
      </dgm:spPr>
      <dgm:t>
        <a:bodyPr/>
        <a:lstStyle/>
        <a:p>
          <a:r>
            <a:rPr lang="en-US" dirty="0"/>
            <a:t>Best Practices</a:t>
          </a:r>
        </a:p>
      </dgm:t>
    </dgm:pt>
    <dgm:pt modelId="{FAF2FC4C-58D4-485D-B2FE-FA7F87FFCF44}" type="parTrans" cxnId="{2BAD939E-24E4-4DB2-A6AD-CB152B2F71DD}">
      <dgm:prSet/>
      <dgm:spPr/>
      <dgm:t>
        <a:bodyPr/>
        <a:lstStyle/>
        <a:p>
          <a:endParaRPr lang="en-US"/>
        </a:p>
      </dgm:t>
    </dgm:pt>
    <dgm:pt modelId="{6BC19978-CE9B-475D-9BC6-F48FC3F8EBDD}" type="sibTrans" cxnId="{2BAD939E-24E4-4DB2-A6AD-CB152B2F71DD}">
      <dgm:prSet/>
      <dgm:spPr/>
      <dgm:t>
        <a:bodyPr/>
        <a:lstStyle/>
        <a:p>
          <a:endParaRPr lang="en-US"/>
        </a:p>
      </dgm:t>
    </dgm:pt>
    <dgm:pt modelId="{E9A7FD91-D06A-4280-855E-C5325AB6B822}">
      <dgm:prSet phldrT="[Text]"/>
      <dgm:spPr>
        <a:solidFill>
          <a:schemeClr val="accent1">
            <a:lumMod val="20000"/>
            <a:lumOff val="80000"/>
          </a:schemeClr>
        </a:solidFill>
      </dgm:spPr>
      <dgm:t>
        <a:bodyPr/>
        <a:lstStyle/>
        <a:p>
          <a:r>
            <a:rPr lang="en-US" dirty="0"/>
            <a:t>Lifeguarding vs Lifesaving Techniques</a:t>
          </a:r>
        </a:p>
      </dgm:t>
    </dgm:pt>
    <dgm:pt modelId="{4FB77592-39C7-410E-B266-CF1005250195}" type="parTrans" cxnId="{2CBDE6CA-BC45-45D3-A3DD-F3482C58CBE9}">
      <dgm:prSet/>
      <dgm:spPr/>
      <dgm:t>
        <a:bodyPr/>
        <a:lstStyle/>
        <a:p>
          <a:endParaRPr lang="en-US"/>
        </a:p>
      </dgm:t>
    </dgm:pt>
    <dgm:pt modelId="{1FFC7FCF-3533-45AF-97AA-0EF2AAD1CA56}" type="sibTrans" cxnId="{2CBDE6CA-BC45-45D3-A3DD-F3482C58CBE9}">
      <dgm:prSet/>
      <dgm:spPr/>
      <dgm:t>
        <a:bodyPr/>
        <a:lstStyle/>
        <a:p>
          <a:endParaRPr lang="en-US"/>
        </a:p>
      </dgm:t>
    </dgm:pt>
    <dgm:pt modelId="{EC6F096F-23B5-4E72-B98E-CDCF4487A835}">
      <dgm:prSet phldrT="[Tex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71120" tIns="71120" rIns="71120" bIns="71120" numCol="1" spcCol="1270" anchor="ctr" anchorCtr="0"/>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Designing Situations</a:t>
          </a:r>
        </a:p>
      </dgm:t>
    </dgm:pt>
    <dgm:pt modelId="{F050F65D-6326-4D55-8C7B-4AAF261D50C3}" type="parTrans" cxnId="{C04FAC88-E3B6-418F-973D-131EC97B9BFC}">
      <dgm:prSet/>
      <dgm:spPr/>
      <dgm:t>
        <a:bodyPr/>
        <a:lstStyle/>
        <a:p>
          <a:endParaRPr lang="en-US"/>
        </a:p>
      </dgm:t>
    </dgm:pt>
    <dgm:pt modelId="{AE120D07-1424-47D6-A5F0-F44E4736DAF1}" type="sibTrans" cxnId="{C04FAC88-E3B6-418F-973D-131EC97B9BFC}">
      <dgm:prSet/>
      <dgm:spPr/>
      <dgm:t>
        <a:bodyPr/>
        <a:lstStyle/>
        <a:p>
          <a:endParaRPr lang="en-US"/>
        </a:p>
      </dgm:t>
    </dgm:pt>
    <dgm:pt modelId="{DA828AA7-8DDD-4F98-AB90-C1602CB176CD}" type="pres">
      <dgm:prSet presAssocID="{DF4B3619-581D-4ED6-90BC-3E1F418F24B3}" presName="Name0" presStyleCnt="0">
        <dgm:presLayoutVars>
          <dgm:resizeHandles/>
        </dgm:presLayoutVars>
      </dgm:prSet>
      <dgm:spPr/>
    </dgm:pt>
    <dgm:pt modelId="{75ADEADC-F5A7-4200-9624-30538130190A}" type="pres">
      <dgm:prSet presAssocID="{55DA9B0D-1165-4A7B-967F-52D9F8B28164}" presName="text" presStyleLbl="node1" presStyleIdx="0" presStyleCnt="6" custScaleX="798996" custScaleY="98375">
        <dgm:presLayoutVars>
          <dgm:bulletEnabled val="1"/>
        </dgm:presLayoutVars>
      </dgm:prSet>
      <dgm:spPr>
        <a:xfrm>
          <a:off x="0" y="353"/>
          <a:ext cx="3719785" cy="936736"/>
        </a:xfrm>
        <a:prstGeom prst="rect">
          <a:avLst/>
        </a:prstGeom>
      </dgm:spPr>
    </dgm:pt>
    <dgm:pt modelId="{6D4C484E-FB92-4CED-9A68-E46096A0A4B2}" type="pres">
      <dgm:prSet presAssocID="{280C93B2-1A05-40CF-A700-C76A64776634}" presName="space" presStyleCnt="0"/>
      <dgm:spPr/>
    </dgm:pt>
    <dgm:pt modelId="{DA70BF91-D896-4B95-8F55-86804FBBCD76}" type="pres">
      <dgm:prSet presAssocID="{D50E6670-4C27-440B-97AC-6249C807FE68}" presName="text" presStyleLbl="node1" presStyleIdx="1" presStyleCnt="6" custScaleX="243123" custScaleY="98076">
        <dgm:presLayoutVars>
          <dgm:bulletEnabled val="1"/>
        </dgm:presLayoutVars>
      </dgm:prSet>
      <dgm:spPr/>
    </dgm:pt>
    <dgm:pt modelId="{BF32A0CA-DCE3-45E2-914A-0B48621B05B8}" type="pres">
      <dgm:prSet presAssocID="{4AE794F3-74F4-486D-9758-2BB3F5580E06}" presName="space" presStyleCnt="0"/>
      <dgm:spPr/>
    </dgm:pt>
    <dgm:pt modelId="{685F193A-ABFB-4F21-A156-E7A9DE7A9661}" type="pres">
      <dgm:prSet presAssocID="{E9A7FD91-D06A-4280-855E-C5325AB6B822}" presName="text" presStyleLbl="node1" presStyleIdx="2" presStyleCnt="6" custScaleX="116114" custScaleY="97778">
        <dgm:presLayoutVars>
          <dgm:bulletEnabled val="1"/>
        </dgm:presLayoutVars>
      </dgm:prSet>
      <dgm:spPr/>
    </dgm:pt>
    <dgm:pt modelId="{0666B95D-5248-4E18-A509-5D22445D4449}" type="pres">
      <dgm:prSet presAssocID="{1FFC7FCF-3533-45AF-97AA-0EF2AAD1CA56}" presName="space" presStyleCnt="0"/>
      <dgm:spPr/>
    </dgm:pt>
    <dgm:pt modelId="{7AE542B3-9D47-45CB-8F04-7B892D695971}" type="pres">
      <dgm:prSet presAssocID="{C1127B23-B10D-487C-A93C-18A075BDC945}" presName="text" presStyleLbl="node1" presStyleIdx="3" presStyleCnt="6" custScaleX="239059" custScaleY="97482">
        <dgm:presLayoutVars>
          <dgm:bulletEnabled val="1"/>
        </dgm:presLayoutVars>
      </dgm:prSet>
      <dgm:spPr/>
    </dgm:pt>
    <dgm:pt modelId="{BAA31E12-1F64-4F53-BA0E-929816C2AF80}" type="pres">
      <dgm:prSet presAssocID="{C58962FF-524E-48DF-9EE2-B552A090E83B}" presName="space" presStyleCnt="0"/>
      <dgm:spPr/>
    </dgm:pt>
    <dgm:pt modelId="{DCA04A31-82E2-40B9-BA2B-F00BEC310021}" type="pres">
      <dgm:prSet presAssocID="{9E039FD5-AE78-4B0A-A165-88CA908DA75F}" presName="text" presStyleLbl="node1" presStyleIdx="4" presStyleCnt="6" custScaleX="258318" custScaleY="97042">
        <dgm:presLayoutVars>
          <dgm:bulletEnabled val="1"/>
        </dgm:presLayoutVars>
      </dgm:prSet>
      <dgm:spPr/>
    </dgm:pt>
    <dgm:pt modelId="{0FA1B69E-AEA9-44FD-9FF3-3E4A52C12A50}" type="pres">
      <dgm:prSet presAssocID="{6BC19978-CE9B-475D-9BC6-F48FC3F8EBDD}" presName="space" presStyleCnt="0"/>
      <dgm:spPr/>
    </dgm:pt>
    <dgm:pt modelId="{330C8D3A-3E59-4EAF-8ACF-B599C4CA1E88}" type="pres">
      <dgm:prSet presAssocID="{EC6F096F-23B5-4E72-B98E-CDCF4487A835}" presName="text" presStyleLbl="node1" presStyleIdx="5" presStyleCnt="6" custScaleX="118088" custScaleY="96605">
        <dgm:presLayoutVars>
          <dgm:bulletEnabled val="1"/>
        </dgm:presLayoutVars>
      </dgm:prSet>
      <dgm:spPr>
        <a:xfrm>
          <a:off x="6" y="4892358"/>
          <a:ext cx="3719772" cy="919882"/>
        </a:xfrm>
        <a:prstGeom prst="rect">
          <a:avLst/>
        </a:prstGeom>
      </dgm:spPr>
    </dgm:pt>
  </dgm:ptLst>
  <dgm:cxnLst>
    <dgm:cxn modelId="{3828EE04-A8DB-419D-B416-1D2043107A40}" srcId="{DF4B3619-581D-4ED6-90BC-3E1F418F24B3}" destId="{55DA9B0D-1165-4A7B-967F-52D9F8B28164}" srcOrd="0" destOrd="0" parTransId="{4D240721-2029-4EB2-A3D5-0909010DD2FB}" sibTransId="{280C93B2-1A05-40CF-A700-C76A64776634}"/>
    <dgm:cxn modelId="{32382A0D-7D9E-413B-8F40-3B3B25E31CD5}" type="presOf" srcId="{C1127B23-B10D-487C-A93C-18A075BDC945}" destId="{7AE542B3-9D47-45CB-8F04-7B892D695971}" srcOrd="0" destOrd="0" presId="urn:diagrams.loki3.com/VaryingWidthList"/>
    <dgm:cxn modelId="{6CD5911E-370F-4342-A18B-9070D1C3173E}" type="presOf" srcId="{DF4B3619-581D-4ED6-90BC-3E1F418F24B3}" destId="{DA828AA7-8DDD-4F98-AB90-C1602CB176CD}" srcOrd="0" destOrd="0" presId="urn:diagrams.loki3.com/VaryingWidthList"/>
    <dgm:cxn modelId="{7E65343C-8B12-4B89-91EA-7856379A006E}" type="presOf" srcId="{EC6F096F-23B5-4E72-B98E-CDCF4487A835}" destId="{330C8D3A-3E59-4EAF-8ACF-B599C4CA1E88}" srcOrd="0" destOrd="0" presId="urn:diagrams.loki3.com/VaryingWidthList"/>
    <dgm:cxn modelId="{0BBA416A-651F-4C7D-910A-036AB1CE9C66}" type="presOf" srcId="{E9A7FD91-D06A-4280-855E-C5325AB6B822}" destId="{685F193A-ABFB-4F21-A156-E7A9DE7A9661}" srcOrd="0" destOrd="0" presId="urn:diagrams.loki3.com/VaryingWidthList"/>
    <dgm:cxn modelId="{261E8457-365E-4E9B-B101-2560E40D4584}" type="presOf" srcId="{55DA9B0D-1165-4A7B-967F-52D9F8B28164}" destId="{75ADEADC-F5A7-4200-9624-30538130190A}" srcOrd="0" destOrd="0" presId="urn:diagrams.loki3.com/VaryingWidthList"/>
    <dgm:cxn modelId="{D9B1427D-2E6D-43CC-A82D-B2BD1AB43020}" type="presOf" srcId="{D50E6670-4C27-440B-97AC-6249C807FE68}" destId="{DA70BF91-D896-4B95-8F55-86804FBBCD76}" srcOrd="0" destOrd="0" presId="urn:diagrams.loki3.com/VaryingWidthList"/>
    <dgm:cxn modelId="{2BF2D384-0F89-454E-9A9F-C968BC40272B}" srcId="{DF4B3619-581D-4ED6-90BC-3E1F418F24B3}" destId="{C1127B23-B10D-487C-A93C-18A075BDC945}" srcOrd="3" destOrd="0" parTransId="{1A69CFEB-DEAE-460B-AE57-B152F751160C}" sibTransId="{C58962FF-524E-48DF-9EE2-B552A090E83B}"/>
    <dgm:cxn modelId="{C04FAC88-E3B6-418F-973D-131EC97B9BFC}" srcId="{DF4B3619-581D-4ED6-90BC-3E1F418F24B3}" destId="{EC6F096F-23B5-4E72-B98E-CDCF4487A835}" srcOrd="5" destOrd="0" parTransId="{F050F65D-6326-4D55-8C7B-4AAF261D50C3}" sibTransId="{AE120D07-1424-47D6-A5F0-F44E4736DAF1}"/>
    <dgm:cxn modelId="{2BAD939E-24E4-4DB2-A6AD-CB152B2F71DD}" srcId="{DF4B3619-581D-4ED6-90BC-3E1F418F24B3}" destId="{9E039FD5-AE78-4B0A-A165-88CA908DA75F}" srcOrd="4" destOrd="0" parTransId="{FAF2FC4C-58D4-485D-B2FE-FA7F87FFCF44}" sibTransId="{6BC19978-CE9B-475D-9BC6-F48FC3F8EBDD}"/>
    <dgm:cxn modelId="{2CBDE6CA-BC45-45D3-A3DD-F3482C58CBE9}" srcId="{DF4B3619-581D-4ED6-90BC-3E1F418F24B3}" destId="{E9A7FD91-D06A-4280-855E-C5325AB6B822}" srcOrd="2" destOrd="0" parTransId="{4FB77592-39C7-410E-B266-CF1005250195}" sibTransId="{1FFC7FCF-3533-45AF-97AA-0EF2AAD1CA56}"/>
    <dgm:cxn modelId="{E03D08E6-6EEB-4F3D-8228-A6D716FC56AA}" type="presOf" srcId="{9E039FD5-AE78-4B0A-A165-88CA908DA75F}" destId="{DCA04A31-82E2-40B9-BA2B-F00BEC310021}" srcOrd="0" destOrd="0" presId="urn:diagrams.loki3.com/VaryingWidthList"/>
    <dgm:cxn modelId="{5AB4D3FA-DF5F-482A-8EDC-2F31F9297A79}" srcId="{DF4B3619-581D-4ED6-90BC-3E1F418F24B3}" destId="{D50E6670-4C27-440B-97AC-6249C807FE68}" srcOrd="1" destOrd="0" parTransId="{574CCE0A-8E22-4C0A-9CA3-464561D6A0A5}" sibTransId="{4AE794F3-74F4-486D-9758-2BB3F5580E06}"/>
    <dgm:cxn modelId="{CC1C7B9E-BDFF-4A27-B12A-CC95CC1A5581}" type="presParOf" srcId="{DA828AA7-8DDD-4F98-AB90-C1602CB176CD}" destId="{75ADEADC-F5A7-4200-9624-30538130190A}" srcOrd="0" destOrd="0" presId="urn:diagrams.loki3.com/VaryingWidthList"/>
    <dgm:cxn modelId="{A65CA36E-A6E1-4076-B91F-A1ECC9C4639D}" type="presParOf" srcId="{DA828AA7-8DDD-4F98-AB90-C1602CB176CD}" destId="{6D4C484E-FB92-4CED-9A68-E46096A0A4B2}" srcOrd="1" destOrd="0" presId="urn:diagrams.loki3.com/VaryingWidthList"/>
    <dgm:cxn modelId="{FFB63D48-5617-4531-8A93-7F455D728D30}" type="presParOf" srcId="{DA828AA7-8DDD-4F98-AB90-C1602CB176CD}" destId="{DA70BF91-D896-4B95-8F55-86804FBBCD76}" srcOrd="2" destOrd="0" presId="urn:diagrams.loki3.com/VaryingWidthList"/>
    <dgm:cxn modelId="{961A48F5-E3C4-4EC8-ABFA-F81F93DE78A2}" type="presParOf" srcId="{DA828AA7-8DDD-4F98-AB90-C1602CB176CD}" destId="{BF32A0CA-DCE3-45E2-914A-0B48621B05B8}" srcOrd="3" destOrd="0" presId="urn:diagrams.loki3.com/VaryingWidthList"/>
    <dgm:cxn modelId="{D3F0515E-2251-48B9-925F-2E4DE17E40EE}" type="presParOf" srcId="{DA828AA7-8DDD-4F98-AB90-C1602CB176CD}" destId="{685F193A-ABFB-4F21-A156-E7A9DE7A9661}" srcOrd="4" destOrd="0" presId="urn:diagrams.loki3.com/VaryingWidthList"/>
    <dgm:cxn modelId="{83937A59-F697-4E89-B178-62C346CF0510}" type="presParOf" srcId="{DA828AA7-8DDD-4F98-AB90-C1602CB176CD}" destId="{0666B95D-5248-4E18-A509-5D22445D4449}" srcOrd="5" destOrd="0" presId="urn:diagrams.loki3.com/VaryingWidthList"/>
    <dgm:cxn modelId="{0EA5E8AA-8C27-460F-8D5F-4E65D1D146E8}" type="presParOf" srcId="{DA828AA7-8DDD-4F98-AB90-C1602CB176CD}" destId="{7AE542B3-9D47-45CB-8F04-7B892D695971}" srcOrd="6" destOrd="0" presId="urn:diagrams.loki3.com/VaryingWidthList"/>
    <dgm:cxn modelId="{E6C4B813-A862-46A8-9272-1BF6BE9D35D3}" type="presParOf" srcId="{DA828AA7-8DDD-4F98-AB90-C1602CB176CD}" destId="{BAA31E12-1F64-4F53-BA0E-929816C2AF80}" srcOrd="7" destOrd="0" presId="urn:diagrams.loki3.com/VaryingWidthList"/>
    <dgm:cxn modelId="{5F46CF62-0C77-4B06-A932-09F1F1E4B4C3}" type="presParOf" srcId="{DA828AA7-8DDD-4F98-AB90-C1602CB176CD}" destId="{DCA04A31-82E2-40B9-BA2B-F00BEC310021}" srcOrd="8" destOrd="0" presId="urn:diagrams.loki3.com/VaryingWidthList"/>
    <dgm:cxn modelId="{BB6F6C0F-8035-40CA-83B3-0AFE31B675F2}" type="presParOf" srcId="{DA828AA7-8DDD-4F98-AB90-C1602CB176CD}" destId="{0FA1B69E-AEA9-44FD-9FF3-3E4A52C12A50}" srcOrd="9" destOrd="0" presId="urn:diagrams.loki3.com/VaryingWidthList"/>
    <dgm:cxn modelId="{72BC88F8-33DE-4A6F-BA5B-790FAB72D379}" type="presParOf" srcId="{DA828AA7-8DDD-4F98-AB90-C1602CB176CD}" destId="{330C8D3A-3E59-4EAF-8ACF-B599C4CA1E88}" srcOrd="1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F22E5-7CC0-48A1-BDED-EF578FE9457A}">
      <dsp:nvSpPr>
        <dsp:cNvPr id="0" name=""/>
        <dsp:cNvSpPr/>
      </dsp:nvSpPr>
      <dsp:spPr>
        <a:xfrm>
          <a:off x="0" y="674309"/>
          <a:ext cx="1016000" cy="609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randview" panose="020B0502040204020203"/>
            </a:rPr>
            <a:t>April 2019</a:t>
          </a:r>
          <a:r>
            <a:rPr lang="en-US" sz="1400" kern="1200" dirty="0">
              <a:latin typeface="Grandview" panose="020B0502040204020203"/>
            </a:rPr>
            <a:t> </a:t>
          </a:r>
        </a:p>
      </dsp:txBody>
      <dsp:txXfrm>
        <a:off x="17855" y="692164"/>
        <a:ext cx="980290" cy="573890"/>
      </dsp:txXfrm>
    </dsp:sp>
    <dsp:sp modelId="{F057AE99-9FE8-433B-B083-55E2CB203803}">
      <dsp:nvSpPr>
        <dsp:cNvPr id="0" name=""/>
        <dsp:cNvSpPr/>
      </dsp:nvSpPr>
      <dsp:spPr>
        <a:xfrm>
          <a:off x="1117599" y="853125"/>
          <a:ext cx="215392" cy="25196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17599" y="903519"/>
        <a:ext cx="150774" cy="151180"/>
      </dsp:txXfrm>
    </dsp:sp>
    <dsp:sp modelId="{29ECF98A-0630-40F5-99D0-A558DE83966A}">
      <dsp:nvSpPr>
        <dsp:cNvPr id="0" name=""/>
        <dsp:cNvSpPr/>
      </dsp:nvSpPr>
      <dsp:spPr>
        <a:xfrm>
          <a:off x="1422399" y="674309"/>
          <a:ext cx="1016000" cy="60960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randview" panose="020B0502040204020203"/>
            </a:rPr>
            <a:t> Review</a:t>
          </a:r>
        </a:p>
      </dsp:txBody>
      <dsp:txXfrm>
        <a:off x="1440254" y="692164"/>
        <a:ext cx="980290" cy="573890"/>
      </dsp:txXfrm>
    </dsp:sp>
    <dsp:sp modelId="{90BC8B77-4967-4499-9190-25FF507DB07A}">
      <dsp:nvSpPr>
        <dsp:cNvPr id="0" name=""/>
        <dsp:cNvSpPr/>
      </dsp:nvSpPr>
      <dsp:spPr>
        <a:xfrm>
          <a:off x="2539999" y="853125"/>
          <a:ext cx="215392" cy="251968"/>
        </a:xfrm>
        <a:prstGeom prst="rightArrow">
          <a:avLst>
            <a:gd name="adj1" fmla="val 60000"/>
            <a:gd name="adj2" fmla="val 50000"/>
          </a:avLst>
        </a:prstGeom>
        <a:solidFill>
          <a:prstClr val="black"/>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prstClr val="white"/>
            </a:solidFill>
            <a:latin typeface="Calibri" panose="020F0502020204030204"/>
            <a:ea typeface="+mn-ea"/>
            <a:cs typeface="+mn-cs"/>
          </a:endParaRPr>
        </a:p>
      </dsp:txBody>
      <dsp:txXfrm>
        <a:off x="2539999" y="903519"/>
        <a:ext cx="150774" cy="151180"/>
      </dsp:txXfrm>
    </dsp:sp>
    <dsp:sp modelId="{F60DCD35-9A0A-4951-B8EA-277A133E47BB}">
      <dsp:nvSpPr>
        <dsp:cNvPr id="0" name=""/>
        <dsp:cNvSpPr/>
      </dsp:nvSpPr>
      <dsp:spPr>
        <a:xfrm>
          <a:off x="2844799" y="674309"/>
          <a:ext cx="1016000" cy="609600"/>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Grandview" panose="020B0502040204020203"/>
            </a:rPr>
            <a:t> Revise</a:t>
          </a:r>
        </a:p>
      </dsp:txBody>
      <dsp:txXfrm>
        <a:off x="2862654" y="692164"/>
        <a:ext cx="980290" cy="573890"/>
      </dsp:txXfrm>
    </dsp:sp>
    <dsp:sp modelId="{913ECF69-F975-456B-B78C-C20A123A277C}">
      <dsp:nvSpPr>
        <dsp:cNvPr id="0" name=""/>
        <dsp:cNvSpPr/>
      </dsp:nvSpPr>
      <dsp:spPr>
        <a:xfrm>
          <a:off x="3962400" y="853125"/>
          <a:ext cx="215391" cy="251968"/>
        </a:xfrm>
        <a:prstGeom prst="rightArrow">
          <a:avLst>
            <a:gd name="adj1" fmla="val 60000"/>
            <a:gd name="adj2" fmla="val 50000"/>
          </a:avLst>
        </a:prstGeom>
        <a:solidFill>
          <a:prstClr val="black"/>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prstClr val="white"/>
            </a:solidFill>
            <a:latin typeface="Calibri" panose="020F0502020204030204"/>
            <a:ea typeface="+mn-ea"/>
            <a:cs typeface="+mn-cs"/>
          </a:endParaRPr>
        </a:p>
      </dsp:txBody>
      <dsp:txXfrm>
        <a:off x="3962400" y="903519"/>
        <a:ext cx="150774" cy="151180"/>
      </dsp:txXfrm>
    </dsp:sp>
    <dsp:sp modelId="{86B59C4E-821C-41FC-AACF-72886A5E938D}">
      <dsp:nvSpPr>
        <dsp:cNvPr id="0" name=""/>
        <dsp:cNvSpPr/>
      </dsp:nvSpPr>
      <dsp:spPr>
        <a:xfrm>
          <a:off x="4267199" y="674309"/>
          <a:ext cx="1016000" cy="60960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randview" panose="020B0502040204020203"/>
            </a:rPr>
            <a:t> Update</a:t>
          </a:r>
        </a:p>
      </dsp:txBody>
      <dsp:txXfrm>
        <a:off x="4285054" y="692164"/>
        <a:ext cx="980290" cy="573890"/>
      </dsp:txXfrm>
    </dsp:sp>
    <dsp:sp modelId="{A1670D15-4248-4610-B9EC-CA549EA90231}">
      <dsp:nvSpPr>
        <dsp:cNvPr id="0" name=""/>
        <dsp:cNvSpPr/>
      </dsp:nvSpPr>
      <dsp:spPr>
        <a:xfrm>
          <a:off x="5384799" y="853125"/>
          <a:ext cx="215392" cy="251968"/>
        </a:xfrm>
        <a:prstGeom prst="rightArrow">
          <a:avLst>
            <a:gd name="adj1" fmla="val 60000"/>
            <a:gd name="adj2" fmla="val 50000"/>
          </a:avLst>
        </a:prstGeom>
        <a:solidFill>
          <a:prstClr val="black"/>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prstClr val="white"/>
            </a:solidFill>
            <a:latin typeface="Calibri" panose="020F0502020204030204"/>
            <a:ea typeface="+mn-ea"/>
            <a:cs typeface="+mn-cs"/>
          </a:endParaRPr>
        </a:p>
      </dsp:txBody>
      <dsp:txXfrm>
        <a:off x="5384799" y="903519"/>
        <a:ext cx="150774" cy="151180"/>
      </dsp:txXfrm>
    </dsp:sp>
    <dsp:sp modelId="{7971D073-4307-41D8-9E63-325C24E17A87}">
      <dsp:nvSpPr>
        <dsp:cNvPr id="0" name=""/>
        <dsp:cNvSpPr/>
      </dsp:nvSpPr>
      <dsp:spPr>
        <a:xfrm>
          <a:off x="5689599" y="674309"/>
          <a:ext cx="1016000" cy="609600"/>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randview" panose="020B0502040204020203"/>
            </a:rPr>
            <a:t> Today</a:t>
          </a:r>
        </a:p>
      </dsp:txBody>
      <dsp:txXfrm>
        <a:off x="5707454" y="692164"/>
        <a:ext cx="980290" cy="573890"/>
      </dsp:txXfrm>
    </dsp:sp>
    <dsp:sp modelId="{F07CC867-7199-492A-924B-C8F301B7F67F}">
      <dsp:nvSpPr>
        <dsp:cNvPr id="0" name=""/>
        <dsp:cNvSpPr/>
      </dsp:nvSpPr>
      <dsp:spPr>
        <a:xfrm>
          <a:off x="6807200" y="853125"/>
          <a:ext cx="215392" cy="251968"/>
        </a:xfrm>
        <a:prstGeom prst="rightArrow">
          <a:avLst>
            <a:gd name="adj1" fmla="val 60000"/>
            <a:gd name="adj2" fmla="val 50000"/>
          </a:avLst>
        </a:prstGeom>
        <a:solidFill>
          <a:prstClr val="black"/>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prstClr val="white"/>
            </a:solidFill>
            <a:latin typeface="Calibri" panose="020F0502020204030204"/>
            <a:ea typeface="+mn-ea"/>
            <a:cs typeface="+mn-cs"/>
          </a:endParaRPr>
        </a:p>
      </dsp:txBody>
      <dsp:txXfrm>
        <a:off x="6807200" y="903519"/>
        <a:ext cx="150774" cy="151180"/>
      </dsp:txXfrm>
    </dsp:sp>
    <dsp:sp modelId="{A571A830-8648-4DF9-AE32-161103BFA328}">
      <dsp:nvSpPr>
        <dsp:cNvPr id="0" name=""/>
        <dsp:cNvSpPr/>
      </dsp:nvSpPr>
      <dsp:spPr>
        <a:xfrm>
          <a:off x="7112000" y="674309"/>
          <a:ext cx="1016000" cy="609600"/>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randview" panose="020B0502040204020203"/>
            </a:rPr>
            <a:t> Launch</a:t>
          </a:r>
        </a:p>
      </dsp:txBody>
      <dsp:txXfrm>
        <a:off x="7129855" y="692164"/>
        <a:ext cx="980290" cy="573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F760B-D855-4FDB-8B7B-90F456D15898}">
      <dsp:nvSpPr>
        <dsp:cNvPr id="0" name=""/>
        <dsp:cNvSpPr/>
      </dsp:nvSpPr>
      <dsp:spPr>
        <a:xfrm>
          <a:off x="888998" y="376515"/>
          <a:ext cx="3236564" cy="2944338"/>
        </a:xfrm>
        <a:prstGeom prst="blockArc">
          <a:avLst>
            <a:gd name="adj1" fmla="val 10645328"/>
            <a:gd name="adj2" fmla="val 17234965"/>
            <a:gd name="adj3" fmla="val 463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7FAA19-57B4-480F-B360-EDF1D5AF1BD0}">
      <dsp:nvSpPr>
        <dsp:cNvPr id="0" name=""/>
        <dsp:cNvSpPr/>
      </dsp:nvSpPr>
      <dsp:spPr>
        <a:xfrm>
          <a:off x="914408" y="505871"/>
          <a:ext cx="3185744" cy="2944338"/>
        </a:xfrm>
        <a:prstGeom prst="blockArc">
          <a:avLst>
            <a:gd name="adj1" fmla="val 4365035"/>
            <a:gd name="adj2" fmla="val 10954672"/>
            <a:gd name="adj3" fmla="val 463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FC95BDD-6386-4A61-9283-CAADC1F0F91C}">
      <dsp:nvSpPr>
        <dsp:cNvPr id="0" name=""/>
        <dsp:cNvSpPr/>
      </dsp:nvSpPr>
      <dsp:spPr>
        <a:xfrm>
          <a:off x="1962157" y="523466"/>
          <a:ext cx="2901940" cy="2944338"/>
        </a:xfrm>
        <a:prstGeom prst="blockArc">
          <a:avLst>
            <a:gd name="adj1" fmla="val 21372768"/>
            <a:gd name="adj2" fmla="val 6568496"/>
            <a:gd name="adj3" fmla="val 463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1B1B57-FFAC-402B-B175-EDBF9221AE73}">
      <dsp:nvSpPr>
        <dsp:cNvPr id="0" name=""/>
        <dsp:cNvSpPr/>
      </dsp:nvSpPr>
      <dsp:spPr>
        <a:xfrm>
          <a:off x="1959188" y="359444"/>
          <a:ext cx="2904913" cy="2944338"/>
        </a:xfrm>
        <a:prstGeom prst="blockArc">
          <a:avLst>
            <a:gd name="adj1" fmla="val 15035261"/>
            <a:gd name="adj2" fmla="val 165111"/>
            <a:gd name="adj3" fmla="val 463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8F38189-8667-4245-AB3E-092AC01EFC4A}">
      <dsp:nvSpPr>
        <dsp:cNvPr id="0" name=""/>
        <dsp:cNvSpPr/>
      </dsp:nvSpPr>
      <dsp:spPr>
        <a:xfrm>
          <a:off x="2108202" y="1235804"/>
          <a:ext cx="1650993" cy="1355117"/>
        </a:xfrm>
        <a:prstGeom prst="ellipse">
          <a:avLst/>
        </a:prstGeom>
        <a:gradFill rotWithShape="0">
          <a:gsLst>
            <a:gs pos="0">
              <a:srgbClr val="EF4136"/>
            </a:gs>
            <a:gs pos="50000">
              <a:srgbClr val="F69994"/>
            </a:gs>
            <a:gs pos="100000">
              <a:srgbClr val="C000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Grandview" panose="020B0502040204020203"/>
              <a:ea typeface="+mn-ea"/>
              <a:cs typeface="+mn-cs"/>
            </a:rPr>
            <a:t>Lifeguard</a:t>
          </a:r>
        </a:p>
      </dsp:txBody>
      <dsp:txXfrm>
        <a:off x="2349984" y="1434256"/>
        <a:ext cx="1167429" cy="958213"/>
      </dsp:txXfrm>
    </dsp:sp>
    <dsp:sp modelId="{0DE9FD3D-4E5F-4CF4-8BD6-E1D2EE0BB2A3}">
      <dsp:nvSpPr>
        <dsp:cNvPr id="0" name=""/>
        <dsp:cNvSpPr/>
      </dsp:nvSpPr>
      <dsp:spPr>
        <a:xfrm>
          <a:off x="2028059" y="22522"/>
          <a:ext cx="1811279" cy="905639"/>
        </a:xfrm>
        <a:prstGeom prst="ellipse">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Grandview" panose="020B0502040204020203"/>
              <a:ea typeface="+mn-ea"/>
              <a:cs typeface="+mn-cs"/>
            </a:rPr>
            <a:t>Knowledge</a:t>
          </a:r>
        </a:p>
      </dsp:txBody>
      <dsp:txXfrm>
        <a:off x="2293315" y="155150"/>
        <a:ext cx="1280767" cy="640383"/>
      </dsp:txXfrm>
    </dsp:sp>
    <dsp:sp modelId="{0EF00202-256D-4FFD-85D5-35F7279D62BC}">
      <dsp:nvSpPr>
        <dsp:cNvPr id="0" name=""/>
        <dsp:cNvSpPr/>
      </dsp:nvSpPr>
      <dsp:spPr>
        <a:xfrm>
          <a:off x="3942367" y="1447833"/>
          <a:ext cx="1811279" cy="905639"/>
        </a:xfrm>
        <a:prstGeom prst="ellipse">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Grandview" panose="020B0502040204020203"/>
              <a:ea typeface="+mn-ea"/>
              <a:cs typeface="+mn-cs"/>
            </a:rPr>
            <a:t>Judgment</a:t>
          </a:r>
        </a:p>
      </dsp:txBody>
      <dsp:txXfrm>
        <a:off x="4207623" y="1580461"/>
        <a:ext cx="1280767" cy="640383"/>
      </dsp:txXfrm>
    </dsp:sp>
    <dsp:sp modelId="{88BA11A7-7616-42F6-B644-F52A3F091405}">
      <dsp:nvSpPr>
        <dsp:cNvPr id="0" name=""/>
        <dsp:cNvSpPr/>
      </dsp:nvSpPr>
      <dsp:spPr>
        <a:xfrm>
          <a:off x="2028059" y="2898563"/>
          <a:ext cx="1811279" cy="905639"/>
        </a:xfrm>
        <a:prstGeom prst="ellipse">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Grandview" panose="020B0502040204020203"/>
              <a:ea typeface="+mn-ea"/>
              <a:cs typeface="+mn-cs"/>
            </a:rPr>
            <a:t>Skill</a:t>
          </a:r>
        </a:p>
      </dsp:txBody>
      <dsp:txXfrm>
        <a:off x="2293315" y="3031191"/>
        <a:ext cx="1280767" cy="640383"/>
      </dsp:txXfrm>
    </dsp:sp>
    <dsp:sp modelId="{B3948368-BEFF-49ED-A82D-97432ACF6117}">
      <dsp:nvSpPr>
        <dsp:cNvPr id="0" name=""/>
        <dsp:cNvSpPr/>
      </dsp:nvSpPr>
      <dsp:spPr>
        <a:xfrm>
          <a:off x="165075" y="1460543"/>
          <a:ext cx="1811279" cy="905639"/>
        </a:xfrm>
        <a:prstGeom prst="ellipse">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Grandview" panose="020B0502040204020203"/>
              <a:ea typeface="+mn-ea"/>
              <a:cs typeface="+mn-cs"/>
            </a:rPr>
            <a:t>Fitness</a:t>
          </a:r>
        </a:p>
      </dsp:txBody>
      <dsp:txXfrm>
        <a:off x="430331" y="1593171"/>
        <a:ext cx="1280767" cy="6403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DEADC-F5A7-4200-9624-30538130190A}">
      <dsp:nvSpPr>
        <dsp:cNvPr id="0" name=""/>
        <dsp:cNvSpPr/>
      </dsp:nvSpPr>
      <dsp:spPr>
        <a:xfrm>
          <a:off x="0" y="353"/>
          <a:ext cx="3719785" cy="9367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The Item</a:t>
          </a:r>
        </a:p>
      </dsp:txBody>
      <dsp:txXfrm>
        <a:off x="0" y="353"/>
        <a:ext cx="3719785" cy="936736"/>
      </dsp:txXfrm>
    </dsp:sp>
    <dsp:sp modelId="{DA70BF91-D896-4B95-8F55-86804FBBCD76}">
      <dsp:nvSpPr>
        <dsp:cNvPr id="0" name=""/>
        <dsp:cNvSpPr/>
      </dsp:nvSpPr>
      <dsp:spPr>
        <a:xfrm>
          <a:off x="1" y="984699"/>
          <a:ext cx="3719781" cy="933889"/>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The Must Sees</a:t>
          </a:r>
        </a:p>
      </dsp:txBody>
      <dsp:txXfrm>
        <a:off x="1" y="984699"/>
        <a:ext cx="3719781" cy="933889"/>
      </dsp:txXfrm>
    </dsp:sp>
    <dsp:sp modelId="{685F193A-ABFB-4F21-A156-E7A9DE7A9661}">
      <dsp:nvSpPr>
        <dsp:cNvPr id="0" name=""/>
        <dsp:cNvSpPr/>
      </dsp:nvSpPr>
      <dsp:spPr>
        <a:xfrm>
          <a:off x="0" y="1966199"/>
          <a:ext cx="3719785" cy="931051"/>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Lifeguarding vs Lifesaving Techniques</a:t>
          </a:r>
        </a:p>
      </dsp:txBody>
      <dsp:txXfrm>
        <a:off x="0" y="1966199"/>
        <a:ext cx="3719785" cy="931051"/>
      </dsp:txXfrm>
    </dsp:sp>
    <dsp:sp modelId="{7AE542B3-9D47-45CB-8F04-7B892D695971}">
      <dsp:nvSpPr>
        <dsp:cNvPr id="0" name=""/>
        <dsp:cNvSpPr/>
      </dsp:nvSpPr>
      <dsp:spPr>
        <a:xfrm>
          <a:off x="0" y="2944861"/>
          <a:ext cx="3719785" cy="928232"/>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Teaching Strategies</a:t>
          </a:r>
        </a:p>
      </dsp:txBody>
      <dsp:txXfrm>
        <a:off x="0" y="2944861"/>
        <a:ext cx="3719785" cy="928232"/>
      </dsp:txXfrm>
    </dsp:sp>
    <dsp:sp modelId="{DCA04A31-82E2-40B9-BA2B-F00BEC310021}">
      <dsp:nvSpPr>
        <dsp:cNvPr id="0" name=""/>
        <dsp:cNvSpPr/>
      </dsp:nvSpPr>
      <dsp:spPr>
        <a:xfrm>
          <a:off x="2" y="3920704"/>
          <a:ext cx="3719779" cy="924043"/>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Best Practices</a:t>
          </a:r>
        </a:p>
      </dsp:txBody>
      <dsp:txXfrm>
        <a:off x="2" y="3920704"/>
        <a:ext cx="3719779" cy="924043"/>
      </dsp:txXfrm>
    </dsp:sp>
    <dsp:sp modelId="{330C8D3A-3E59-4EAF-8ACF-B599C4CA1E88}">
      <dsp:nvSpPr>
        <dsp:cNvPr id="0" name=""/>
        <dsp:cNvSpPr/>
      </dsp:nvSpPr>
      <dsp:spPr>
        <a:xfrm>
          <a:off x="6" y="4892358"/>
          <a:ext cx="3719772" cy="919882"/>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Designing Situations</a:t>
          </a:r>
        </a:p>
      </dsp:txBody>
      <dsp:txXfrm>
        <a:off x="6" y="4892358"/>
        <a:ext cx="3719772" cy="9198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DEADC-F5A7-4200-9624-30538130190A}">
      <dsp:nvSpPr>
        <dsp:cNvPr id="0" name=""/>
        <dsp:cNvSpPr/>
      </dsp:nvSpPr>
      <dsp:spPr>
        <a:xfrm>
          <a:off x="0" y="353"/>
          <a:ext cx="3719785" cy="936736"/>
        </a:xfrm>
        <a:prstGeom prst="rect">
          <a:avLst/>
        </a:prstGeom>
        <a:solidFill>
          <a:srgbClr val="4472C4">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Item</a:t>
          </a:r>
        </a:p>
      </dsp:txBody>
      <dsp:txXfrm>
        <a:off x="0" y="353"/>
        <a:ext cx="3719785" cy="936736"/>
      </dsp:txXfrm>
    </dsp:sp>
    <dsp:sp modelId="{DA70BF91-D896-4B95-8F55-86804FBBCD76}">
      <dsp:nvSpPr>
        <dsp:cNvPr id="0" name=""/>
        <dsp:cNvSpPr/>
      </dsp:nvSpPr>
      <dsp:spPr>
        <a:xfrm>
          <a:off x="16013" y="984699"/>
          <a:ext cx="3687757" cy="933889"/>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Must Sees</a:t>
          </a:r>
        </a:p>
      </dsp:txBody>
      <dsp:txXfrm>
        <a:off x="16013" y="984699"/>
        <a:ext cx="3687757" cy="933889"/>
      </dsp:txXfrm>
    </dsp:sp>
    <dsp:sp modelId="{685F193A-ABFB-4F21-A156-E7A9DE7A9661}">
      <dsp:nvSpPr>
        <dsp:cNvPr id="0" name=""/>
        <dsp:cNvSpPr/>
      </dsp:nvSpPr>
      <dsp:spPr>
        <a:xfrm>
          <a:off x="0" y="1966199"/>
          <a:ext cx="3719785" cy="931051"/>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Lifeguarding vs Lifesaving Techniques</a:t>
          </a:r>
        </a:p>
      </dsp:txBody>
      <dsp:txXfrm>
        <a:off x="0" y="1966199"/>
        <a:ext cx="3719785" cy="931051"/>
      </dsp:txXfrm>
    </dsp:sp>
    <dsp:sp modelId="{7AE542B3-9D47-45CB-8F04-7B892D695971}">
      <dsp:nvSpPr>
        <dsp:cNvPr id="0" name=""/>
        <dsp:cNvSpPr/>
      </dsp:nvSpPr>
      <dsp:spPr>
        <a:xfrm>
          <a:off x="0" y="2944861"/>
          <a:ext cx="3719785" cy="928232"/>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Teaching Strategies</a:t>
          </a:r>
        </a:p>
      </dsp:txBody>
      <dsp:txXfrm>
        <a:off x="0" y="2944861"/>
        <a:ext cx="3719785" cy="928232"/>
      </dsp:txXfrm>
    </dsp:sp>
    <dsp:sp modelId="{DCA04A31-82E2-40B9-BA2B-F00BEC310021}">
      <dsp:nvSpPr>
        <dsp:cNvPr id="0" name=""/>
        <dsp:cNvSpPr/>
      </dsp:nvSpPr>
      <dsp:spPr>
        <a:xfrm>
          <a:off x="2" y="3920704"/>
          <a:ext cx="3719779" cy="924043"/>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Best Practices</a:t>
          </a:r>
        </a:p>
      </dsp:txBody>
      <dsp:txXfrm>
        <a:off x="2" y="3920704"/>
        <a:ext cx="3719779" cy="924043"/>
      </dsp:txXfrm>
    </dsp:sp>
    <dsp:sp modelId="{330C8D3A-3E59-4EAF-8ACF-B599C4CA1E88}">
      <dsp:nvSpPr>
        <dsp:cNvPr id="0" name=""/>
        <dsp:cNvSpPr/>
      </dsp:nvSpPr>
      <dsp:spPr>
        <a:xfrm>
          <a:off x="6" y="4892358"/>
          <a:ext cx="3719772" cy="919882"/>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Designing Situations</a:t>
          </a:r>
        </a:p>
      </dsp:txBody>
      <dsp:txXfrm>
        <a:off x="6" y="4892358"/>
        <a:ext cx="3719772" cy="9198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DEADC-F5A7-4200-9624-30538130190A}">
      <dsp:nvSpPr>
        <dsp:cNvPr id="0" name=""/>
        <dsp:cNvSpPr/>
      </dsp:nvSpPr>
      <dsp:spPr>
        <a:xfrm>
          <a:off x="0" y="353"/>
          <a:ext cx="3719785" cy="936736"/>
        </a:xfrm>
        <a:prstGeom prst="rect">
          <a:avLst/>
        </a:prstGeom>
        <a:solidFill>
          <a:srgbClr val="4472C4">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Item</a:t>
          </a:r>
        </a:p>
      </dsp:txBody>
      <dsp:txXfrm>
        <a:off x="0" y="353"/>
        <a:ext cx="3719785" cy="936736"/>
      </dsp:txXfrm>
    </dsp:sp>
    <dsp:sp modelId="{DA70BF91-D896-4B95-8F55-86804FBBCD76}">
      <dsp:nvSpPr>
        <dsp:cNvPr id="0" name=""/>
        <dsp:cNvSpPr/>
      </dsp:nvSpPr>
      <dsp:spPr>
        <a:xfrm>
          <a:off x="1" y="984699"/>
          <a:ext cx="3719781" cy="933889"/>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The Must Sees</a:t>
          </a:r>
        </a:p>
      </dsp:txBody>
      <dsp:txXfrm>
        <a:off x="1" y="984699"/>
        <a:ext cx="3719781" cy="933889"/>
      </dsp:txXfrm>
    </dsp:sp>
    <dsp:sp modelId="{685F193A-ABFB-4F21-A156-E7A9DE7A9661}">
      <dsp:nvSpPr>
        <dsp:cNvPr id="0" name=""/>
        <dsp:cNvSpPr/>
      </dsp:nvSpPr>
      <dsp:spPr>
        <a:xfrm>
          <a:off x="0" y="1966199"/>
          <a:ext cx="3719785" cy="931051"/>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Lifeguarding vs Lifesaving Techniques</a:t>
          </a:r>
        </a:p>
      </dsp:txBody>
      <dsp:txXfrm>
        <a:off x="0" y="1966199"/>
        <a:ext cx="3719785" cy="931051"/>
      </dsp:txXfrm>
    </dsp:sp>
    <dsp:sp modelId="{7AE542B3-9D47-45CB-8F04-7B892D695971}">
      <dsp:nvSpPr>
        <dsp:cNvPr id="0" name=""/>
        <dsp:cNvSpPr/>
      </dsp:nvSpPr>
      <dsp:spPr>
        <a:xfrm>
          <a:off x="0" y="2944861"/>
          <a:ext cx="3719785" cy="928232"/>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Teaching Strategies</a:t>
          </a:r>
        </a:p>
      </dsp:txBody>
      <dsp:txXfrm>
        <a:off x="0" y="2944861"/>
        <a:ext cx="3719785" cy="928232"/>
      </dsp:txXfrm>
    </dsp:sp>
    <dsp:sp modelId="{DCA04A31-82E2-40B9-BA2B-F00BEC310021}">
      <dsp:nvSpPr>
        <dsp:cNvPr id="0" name=""/>
        <dsp:cNvSpPr/>
      </dsp:nvSpPr>
      <dsp:spPr>
        <a:xfrm>
          <a:off x="2" y="3920704"/>
          <a:ext cx="3719779" cy="924043"/>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Best Practices</a:t>
          </a:r>
        </a:p>
      </dsp:txBody>
      <dsp:txXfrm>
        <a:off x="2" y="3920704"/>
        <a:ext cx="3719779" cy="924043"/>
      </dsp:txXfrm>
    </dsp:sp>
    <dsp:sp modelId="{330C8D3A-3E59-4EAF-8ACF-B599C4CA1E88}">
      <dsp:nvSpPr>
        <dsp:cNvPr id="0" name=""/>
        <dsp:cNvSpPr/>
      </dsp:nvSpPr>
      <dsp:spPr>
        <a:xfrm>
          <a:off x="6" y="4892358"/>
          <a:ext cx="3719772" cy="919882"/>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Designing Situations</a:t>
          </a:r>
        </a:p>
      </dsp:txBody>
      <dsp:txXfrm>
        <a:off x="6" y="4892358"/>
        <a:ext cx="3719772" cy="9198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DEADC-F5A7-4200-9624-30538130190A}">
      <dsp:nvSpPr>
        <dsp:cNvPr id="0" name=""/>
        <dsp:cNvSpPr/>
      </dsp:nvSpPr>
      <dsp:spPr>
        <a:xfrm>
          <a:off x="0" y="353"/>
          <a:ext cx="3719785" cy="936736"/>
        </a:xfrm>
        <a:prstGeom prst="rect">
          <a:avLst/>
        </a:prstGeom>
        <a:solidFill>
          <a:srgbClr val="4472C4">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Item</a:t>
          </a:r>
        </a:p>
      </dsp:txBody>
      <dsp:txXfrm>
        <a:off x="0" y="353"/>
        <a:ext cx="3719785" cy="936736"/>
      </dsp:txXfrm>
    </dsp:sp>
    <dsp:sp modelId="{DA70BF91-D896-4B95-8F55-86804FBBCD76}">
      <dsp:nvSpPr>
        <dsp:cNvPr id="0" name=""/>
        <dsp:cNvSpPr/>
      </dsp:nvSpPr>
      <dsp:spPr>
        <a:xfrm>
          <a:off x="1" y="984699"/>
          <a:ext cx="3719781" cy="933889"/>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The Must Sees</a:t>
          </a:r>
        </a:p>
      </dsp:txBody>
      <dsp:txXfrm>
        <a:off x="1" y="984699"/>
        <a:ext cx="3719781" cy="933889"/>
      </dsp:txXfrm>
    </dsp:sp>
    <dsp:sp modelId="{685F193A-ABFB-4F21-A156-E7A9DE7A9661}">
      <dsp:nvSpPr>
        <dsp:cNvPr id="0" name=""/>
        <dsp:cNvSpPr/>
      </dsp:nvSpPr>
      <dsp:spPr>
        <a:xfrm>
          <a:off x="0" y="1966199"/>
          <a:ext cx="3719785" cy="931051"/>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Lifeguarding vs Lifesaving Techniques</a:t>
          </a:r>
        </a:p>
      </dsp:txBody>
      <dsp:txXfrm>
        <a:off x="0" y="1966199"/>
        <a:ext cx="3719785" cy="931051"/>
      </dsp:txXfrm>
    </dsp:sp>
    <dsp:sp modelId="{7AE542B3-9D47-45CB-8F04-7B892D695971}">
      <dsp:nvSpPr>
        <dsp:cNvPr id="0" name=""/>
        <dsp:cNvSpPr/>
      </dsp:nvSpPr>
      <dsp:spPr>
        <a:xfrm>
          <a:off x="0" y="2944861"/>
          <a:ext cx="3719785" cy="9282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Teaching </a:t>
          </a:r>
          <a:r>
            <a:rPr lang="en-US" sz="2800" kern="1200" dirty="0">
              <a:solidFill>
                <a:prstClr val="white"/>
              </a:solidFill>
              <a:latin typeface="Calibri" panose="020F0502020204030204"/>
              <a:ea typeface="+mn-ea"/>
              <a:cs typeface="+mn-cs"/>
            </a:rPr>
            <a:t>Strategies</a:t>
          </a:r>
        </a:p>
      </dsp:txBody>
      <dsp:txXfrm>
        <a:off x="0" y="2944861"/>
        <a:ext cx="3719785" cy="928232"/>
      </dsp:txXfrm>
    </dsp:sp>
    <dsp:sp modelId="{DCA04A31-82E2-40B9-BA2B-F00BEC310021}">
      <dsp:nvSpPr>
        <dsp:cNvPr id="0" name=""/>
        <dsp:cNvSpPr/>
      </dsp:nvSpPr>
      <dsp:spPr>
        <a:xfrm>
          <a:off x="2" y="3920704"/>
          <a:ext cx="3719779" cy="924043"/>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Best Practices</a:t>
          </a:r>
        </a:p>
      </dsp:txBody>
      <dsp:txXfrm>
        <a:off x="2" y="3920704"/>
        <a:ext cx="3719779" cy="924043"/>
      </dsp:txXfrm>
    </dsp:sp>
    <dsp:sp modelId="{330C8D3A-3E59-4EAF-8ACF-B599C4CA1E88}">
      <dsp:nvSpPr>
        <dsp:cNvPr id="0" name=""/>
        <dsp:cNvSpPr/>
      </dsp:nvSpPr>
      <dsp:spPr>
        <a:xfrm>
          <a:off x="6" y="4892358"/>
          <a:ext cx="3719772" cy="919882"/>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Designing Situations</a:t>
          </a:r>
        </a:p>
      </dsp:txBody>
      <dsp:txXfrm>
        <a:off x="6" y="4892358"/>
        <a:ext cx="3719772" cy="9198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DEADC-F5A7-4200-9624-30538130190A}">
      <dsp:nvSpPr>
        <dsp:cNvPr id="0" name=""/>
        <dsp:cNvSpPr/>
      </dsp:nvSpPr>
      <dsp:spPr>
        <a:xfrm>
          <a:off x="0" y="353"/>
          <a:ext cx="3719785" cy="936736"/>
        </a:xfrm>
        <a:prstGeom prst="rect">
          <a:avLst/>
        </a:prstGeom>
        <a:solidFill>
          <a:srgbClr val="4472C4">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Item</a:t>
          </a:r>
        </a:p>
      </dsp:txBody>
      <dsp:txXfrm>
        <a:off x="0" y="353"/>
        <a:ext cx="3719785" cy="936736"/>
      </dsp:txXfrm>
    </dsp:sp>
    <dsp:sp modelId="{DA70BF91-D896-4B95-8F55-86804FBBCD76}">
      <dsp:nvSpPr>
        <dsp:cNvPr id="0" name=""/>
        <dsp:cNvSpPr/>
      </dsp:nvSpPr>
      <dsp:spPr>
        <a:xfrm>
          <a:off x="1" y="984699"/>
          <a:ext cx="3719781" cy="933889"/>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The Must Sees</a:t>
          </a:r>
        </a:p>
      </dsp:txBody>
      <dsp:txXfrm>
        <a:off x="1" y="984699"/>
        <a:ext cx="3719781" cy="933889"/>
      </dsp:txXfrm>
    </dsp:sp>
    <dsp:sp modelId="{685F193A-ABFB-4F21-A156-E7A9DE7A9661}">
      <dsp:nvSpPr>
        <dsp:cNvPr id="0" name=""/>
        <dsp:cNvSpPr/>
      </dsp:nvSpPr>
      <dsp:spPr>
        <a:xfrm>
          <a:off x="0" y="1966199"/>
          <a:ext cx="3719785" cy="931051"/>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Lifeguarding vs Lifesaving Techniques</a:t>
          </a:r>
        </a:p>
      </dsp:txBody>
      <dsp:txXfrm>
        <a:off x="0" y="1966199"/>
        <a:ext cx="3719785" cy="931051"/>
      </dsp:txXfrm>
    </dsp:sp>
    <dsp:sp modelId="{7AE542B3-9D47-45CB-8F04-7B892D695971}">
      <dsp:nvSpPr>
        <dsp:cNvPr id="0" name=""/>
        <dsp:cNvSpPr/>
      </dsp:nvSpPr>
      <dsp:spPr>
        <a:xfrm>
          <a:off x="0" y="2944861"/>
          <a:ext cx="3719785" cy="928232"/>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Teaching Strategies</a:t>
          </a:r>
        </a:p>
      </dsp:txBody>
      <dsp:txXfrm>
        <a:off x="0" y="2944861"/>
        <a:ext cx="3719785" cy="928232"/>
      </dsp:txXfrm>
    </dsp:sp>
    <dsp:sp modelId="{DCA04A31-82E2-40B9-BA2B-F00BEC310021}">
      <dsp:nvSpPr>
        <dsp:cNvPr id="0" name=""/>
        <dsp:cNvSpPr/>
      </dsp:nvSpPr>
      <dsp:spPr>
        <a:xfrm>
          <a:off x="2" y="3920704"/>
          <a:ext cx="3719779" cy="924043"/>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Best Practices</a:t>
          </a:r>
        </a:p>
      </dsp:txBody>
      <dsp:txXfrm>
        <a:off x="2" y="3920704"/>
        <a:ext cx="3719779" cy="924043"/>
      </dsp:txXfrm>
    </dsp:sp>
    <dsp:sp modelId="{330C8D3A-3E59-4EAF-8ACF-B599C4CA1E88}">
      <dsp:nvSpPr>
        <dsp:cNvPr id="0" name=""/>
        <dsp:cNvSpPr/>
      </dsp:nvSpPr>
      <dsp:spPr>
        <a:xfrm>
          <a:off x="6" y="4892358"/>
          <a:ext cx="3719772" cy="919882"/>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Designing Situations</a:t>
          </a:r>
        </a:p>
      </dsp:txBody>
      <dsp:txXfrm>
        <a:off x="6" y="4892358"/>
        <a:ext cx="3719772" cy="9198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DEADC-F5A7-4200-9624-30538130190A}">
      <dsp:nvSpPr>
        <dsp:cNvPr id="0" name=""/>
        <dsp:cNvSpPr/>
      </dsp:nvSpPr>
      <dsp:spPr>
        <a:xfrm>
          <a:off x="0" y="353"/>
          <a:ext cx="3719785" cy="936736"/>
        </a:xfrm>
        <a:prstGeom prst="rect">
          <a:avLst/>
        </a:prstGeom>
        <a:solidFill>
          <a:srgbClr val="4472C4">
            <a:lumMod val="20000"/>
            <a:lumOff val="8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The Item</a:t>
          </a:r>
        </a:p>
      </dsp:txBody>
      <dsp:txXfrm>
        <a:off x="0" y="353"/>
        <a:ext cx="3719785" cy="936736"/>
      </dsp:txXfrm>
    </dsp:sp>
    <dsp:sp modelId="{DA70BF91-D896-4B95-8F55-86804FBBCD76}">
      <dsp:nvSpPr>
        <dsp:cNvPr id="0" name=""/>
        <dsp:cNvSpPr/>
      </dsp:nvSpPr>
      <dsp:spPr>
        <a:xfrm>
          <a:off x="1" y="984699"/>
          <a:ext cx="3719781" cy="933889"/>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The Must Sees</a:t>
          </a:r>
        </a:p>
      </dsp:txBody>
      <dsp:txXfrm>
        <a:off x="1" y="984699"/>
        <a:ext cx="3719781" cy="933889"/>
      </dsp:txXfrm>
    </dsp:sp>
    <dsp:sp modelId="{685F193A-ABFB-4F21-A156-E7A9DE7A9661}">
      <dsp:nvSpPr>
        <dsp:cNvPr id="0" name=""/>
        <dsp:cNvSpPr/>
      </dsp:nvSpPr>
      <dsp:spPr>
        <a:xfrm>
          <a:off x="0" y="1966199"/>
          <a:ext cx="3719785" cy="931051"/>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Lifeguarding vs Lifesaving Techniques</a:t>
          </a:r>
        </a:p>
      </dsp:txBody>
      <dsp:txXfrm>
        <a:off x="0" y="1966199"/>
        <a:ext cx="3719785" cy="931051"/>
      </dsp:txXfrm>
    </dsp:sp>
    <dsp:sp modelId="{7AE542B3-9D47-45CB-8F04-7B892D695971}">
      <dsp:nvSpPr>
        <dsp:cNvPr id="0" name=""/>
        <dsp:cNvSpPr/>
      </dsp:nvSpPr>
      <dsp:spPr>
        <a:xfrm>
          <a:off x="0" y="2944861"/>
          <a:ext cx="3719785" cy="928232"/>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Teaching Strategies</a:t>
          </a:r>
        </a:p>
      </dsp:txBody>
      <dsp:txXfrm>
        <a:off x="0" y="2944861"/>
        <a:ext cx="3719785" cy="928232"/>
      </dsp:txXfrm>
    </dsp:sp>
    <dsp:sp modelId="{DCA04A31-82E2-40B9-BA2B-F00BEC310021}">
      <dsp:nvSpPr>
        <dsp:cNvPr id="0" name=""/>
        <dsp:cNvSpPr/>
      </dsp:nvSpPr>
      <dsp:spPr>
        <a:xfrm>
          <a:off x="2" y="3920704"/>
          <a:ext cx="3719779" cy="924043"/>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Best Practices</a:t>
          </a:r>
        </a:p>
      </dsp:txBody>
      <dsp:txXfrm>
        <a:off x="2" y="3920704"/>
        <a:ext cx="3719779" cy="924043"/>
      </dsp:txXfrm>
    </dsp:sp>
    <dsp:sp modelId="{330C8D3A-3E59-4EAF-8ACF-B599C4CA1E88}">
      <dsp:nvSpPr>
        <dsp:cNvPr id="0" name=""/>
        <dsp:cNvSpPr/>
      </dsp:nvSpPr>
      <dsp:spPr>
        <a:xfrm>
          <a:off x="19748" y="4892358"/>
          <a:ext cx="3680288" cy="91988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Designing Situations</a:t>
          </a:r>
        </a:p>
      </dsp:txBody>
      <dsp:txXfrm>
        <a:off x="19748" y="4892358"/>
        <a:ext cx="3680288" cy="9198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8.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218B32-4B40-46B9-9B35-E327343E40BD}"/>
              </a:ext>
            </a:extLst>
          </p:cNvPr>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r>
              <a:rPr lang="en-US"/>
              <a:t>National Lifeguard Instructor Update Clinic</a:t>
            </a:r>
          </a:p>
        </p:txBody>
      </p:sp>
      <p:sp>
        <p:nvSpPr>
          <p:cNvPr id="3" name="Date Placeholder 2">
            <a:extLst>
              <a:ext uri="{FF2B5EF4-FFF2-40B4-BE49-F238E27FC236}">
                <a16:creationId xmlns:a16="http://schemas.microsoft.com/office/drawing/2014/main" id="{0E464B35-0B23-4BAA-996A-4170F76BF425}"/>
              </a:ext>
            </a:extLst>
          </p:cNvPr>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242BD46D-B8C8-46FD-9D1A-00262EC2B2A4}" type="datetimeFigureOut">
              <a:rPr lang="en-US" smtClean="0"/>
              <a:t>12/12/2022</a:t>
            </a:fld>
            <a:endParaRPr lang="en-US"/>
          </a:p>
        </p:txBody>
      </p:sp>
      <p:sp>
        <p:nvSpPr>
          <p:cNvPr id="4" name="Footer Placeholder 3">
            <a:extLst>
              <a:ext uri="{FF2B5EF4-FFF2-40B4-BE49-F238E27FC236}">
                <a16:creationId xmlns:a16="http://schemas.microsoft.com/office/drawing/2014/main" id="{7AEC9245-3AA6-4E39-AEE7-0E1D67459B9C}"/>
              </a:ext>
            </a:extLst>
          </p:cNvPr>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DB8D8A-AB6B-48BD-8E1E-D9C873172CAE}"/>
              </a:ext>
            </a:extLst>
          </p:cNvPr>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9BD90F16-75D3-499A-B41C-0E7F253898FA}" type="slidenum">
              <a:rPr lang="en-US" smtClean="0"/>
              <a:t>‹#›</a:t>
            </a:fld>
            <a:endParaRPr lang="en-US"/>
          </a:p>
        </p:txBody>
      </p:sp>
    </p:spTree>
    <p:extLst>
      <p:ext uri="{BB962C8B-B14F-4D97-AF65-F5344CB8AC3E}">
        <p14:creationId xmlns:p14="http://schemas.microsoft.com/office/powerpoint/2010/main" val="420762415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r>
              <a:rPr lang="en-US"/>
              <a:t>National Lifeguard Instructor Update Clinic</a:t>
            </a:r>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31BC116D-EE28-4684-8A26-43FB8D3D0B82}" type="datetimeFigureOut">
              <a:rPr lang="en-US" smtClean="0"/>
              <a:t>12/12/2022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1376068C-5D7C-4A1B-B618-6BFFA3A57448}" type="slidenum">
              <a:rPr lang="en-US" smtClean="0"/>
              <a:t>‹#›</a:t>
            </a:fld>
            <a:endParaRPr lang="en-US"/>
          </a:p>
        </p:txBody>
      </p:sp>
    </p:spTree>
    <p:extLst>
      <p:ext uri="{BB962C8B-B14F-4D97-AF65-F5344CB8AC3E}">
        <p14:creationId xmlns:p14="http://schemas.microsoft.com/office/powerpoint/2010/main" val="227821028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Self-Learning Guide is for National Lifeguard Instructors who wish to acquaint themselves with the updated program on their own time. It requires the Instructor to have the revised </a:t>
            </a:r>
            <a:r>
              <a:rPr lang="en-US" i="1" dirty="0"/>
              <a:t>National Lifeguard Award Guide</a:t>
            </a:r>
            <a:r>
              <a:rPr lang="en-US" dirty="0"/>
              <a:t> in hand. </a:t>
            </a:r>
          </a:p>
          <a:p>
            <a:endParaRPr lang="en-US" dirty="0"/>
          </a:p>
          <a:p>
            <a:r>
              <a:rPr lang="en-US" dirty="0"/>
              <a:t>There is no credit value for Instructors going through the Self-Learning Guide on their own. There is a value of 1 credit available for those who participate in a synchronous (online, blended or in-person) Affiliate or Branch-delivered National Lifeguard Instructor Update that is led by a Trainer who has completed a National Lifeguard Instructor Trainer Update. The Affiliate must submit a master sheet to the Society for processing.</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a:t>
            </a:fld>
            <a:endParaRPr lang="en-US"/>
          </a:p>
        </p:txBody>
      </p:sp>
    </p:spTree>
    <p:extLst>
      <p:ext uri="{BB962C8B-B14F-4D97-AF65-F5344CB8AC3E}">
        <p14:creationId xmlns:p14="http://schemas.microsoft.com/office/powerpoint/2010/main" val="3393002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pPr marL="165261" indent="-165261">
              <a:buFont typeface="Arial" panose="020B0604020202020204" pitchFamily="34" charset="0"/>
              <a:buChar char="•"/>
            </a:pPr>
            <a:r>
              <a:rPr lang="en-US" dirty="0"/>
              <a:t>Each of these topics will be reviewed in this Self-Learning Guide.</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10</a:t>
            </a:fld>
            <a:endParaRPr lang="en-US"/>
          </a:p>
        </p:txBody>
      </p:sp>
    </p:spTree>
    <p:extLst>
      <p:ext uri="{BB962C8B-B14F-4D97-AF65-F5344CB8AC3E}">
        <p14:creationId xmlns:p14="http://schemas.microsoft.com/office/powerpoint/2010/main" val="2017349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following are items being introduced into the National Lifeguard program</a:t>
            </a:r>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11</a:t>
            </a:fld>
            <a:endParaRPr lang="en-US"/>
          </a:p>
        </p:txBody>
      </p:sp>
    </p:spTree>
    <p:extLst>
      <p:ext uri="{BB962C8B-B14F-4D97-AF65-F5344CB8AC3E}">
        <p14:creationId xmlns:p14="http://schemas.microsoft.com/office/powerpoint/2010/main" val="760242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12</a:t>
            </a:fld>
            <a:endParaRPr lang="en-US"/>
          </a:p>
        </p:txBody>
      </p:sp>
    </p:spTree>
    <p:extLst>
      <p:ext uri="{BB962C8B-B14F-4D97-AF65-F5344CB8AC3E}">
        <p14:creationId xmlns:p14="http://schemas.microsoft.com/office/powerpoint/2010/main" val="758419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13</a:t>
            </a:fld>
            <a:endParaRPr lang="en-US"/>
          </a:p>
        </p:txBody>
      </p:sp>
    </p:spTree>
    <p:extLst>
      <p:ext uri="{BB962C8B-B14F-4D97-AF65-F5344CB8AC3E}">
        <p14:creationId xmlns:p14="http://schemas.microsoft.com/office/powerpoint/2010/main" val="2378896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14</a:t>
            </a:fld>
            <a:endParaRPr lang="en-US"/>
          </a:p>
        </p:txBody>
      </p:sp>
    </p:spTree>
    <p:extLst>
      <p:ext uri="{BB962C8B-B14F-4D97-AF65-F5344CB8AC3E}">
        <p14:creationId xmlns:p14="http://schemas.microsoft.com/office/powerpoint/2010/main" val="2726454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pPr marL="165261" indent="-165261">
              <a:buFont typeface="Arial" panose="020B0604020202020204" pitchFamily="34" charset="0"/>
              <a:buChar char="•"/>
            </a:pPr>
            <a:r>
              <a:rPr lang="en-US" dirty="0"/>
              <a:t>The Endurance Challenge in Pool, Waterfront and Surf are all the same (400 m in 10 minutes)</a:t>
            </a:r>
          </a:p>
          <a:p>
            <a:pPr marL="165261" indent="-165261">
              <a:buFont typeface="Arial" panose="020B0604020202020204" pitchFamily="34" charset="0"/>
              <a:buChar char="•"/>
            </a:pPr>
            <a:r>
              <a:rPr lang="en-US" dirty="0"/>
              <a:t>The Endurance Challenge can be done in any water setting (regardless of the option). This means that you can do this item in a pool if it is a waterfront or surf course</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15</a:t>
            </a:fld>
            <a:endParaRPr lang="en-US"/>
          </a:p>
        </p:txBody>
      </p:sp>
    </p:spTree>
    <p:extLst>
      <p:ext uri="{BB962C8B-B14F-4D97-AF65-F5344CB8AC3E}">
        <p14:creationId xmlns:p14="http://schemas.microsoft.com/office/powerpoint/2010/main" val="2384457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pPr marL="165261" indent="-165261">
              <a:buFont typeface="Arial" panose="020B0604020202020204" pitchFamily="34" charset="0"/>
              <a:buChar char="•"/>
            </a:pPr>
            <a:r>
              <a:rPr lang="en-US" dirty="0"/>
              <a:t>Using the Award Guide, note the first bullet point on the list: "Where possible, candidates should practice with a variety of victim types and over various distances to learn about their personal limitations."</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16</a:t>
            </a:fld>
            <a:endParaRPr lang="en-US"/>
          </a:p>
        </p:txBody>
      </p:sp>
    </p:spTree>
    <p:extLst>
      <p:ext uri="{BB962C8B-B14F-4D97-AF65-F5344CB8AC3E}">
        <p14:creationId xmlns:p14="http://schemas.microsoft.com/office/powerpoint/2010/main" val="4092804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17</a:t>
            </a:fld>
            <a:endParaRPr lang="en-US"/>
          </a:p>
        </p:txBody>
      </p:sp>
    </p:spTree>
    <p:extLst>
      <p:ext uri="{BB962C8B-B14F-4D97-AF65-F5344CB8AC3E}">
        <p14:creationId xmlns:p14="http://schemas.microsoft.com/office/powerpoint/2010/main" val="1082270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CSA = Canadian Standards Association sets out workplace first aid standards across Canada.</a:t>
            </a:r>
          </a:p>
          <a:p>
            <a:endParaRPr lang="en-US" dirty="0"/>
          </a:p>
          <a:p>
            <a:r>
              <a:rPr lang="en-US" dirty="0"/>
              <a:t>ILCOR = The International Liaison Committee on Resuscitation (ILCOR) was formed in 1992 to provide a forum for liaison between principal resuscitation organizations worldwide.</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18</a:t>
            </a:fld>
            <a:endParaRPr lang="en-US"/>
          </a:p>
        </p:txBody>
      </p:sp>
    </p:spTree>
    <p:extLst>
      <p:ext uri="{BB962C8B-B14F-4D97-AF65-F5344CB8AC3E}">
        <p14:creationId xmlns:p14="http://schemas.microsoft.com/office/powerpoint/2010/main" val="1691599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19</a:t>
            </a:fld>
            <a:endParaRPr lang="en-US"/>
          </a:p>
        </p:txBody>
      </p:sp>
    </p:spTree>
    <p:extLst>
      <p:ext uri="{BB962C8B-B14F-4D97-AF65-F5344CB8AC3E}">
        <p14:creationId xmlns:p14="http://schemas.microsoft.com/office/powerpoint/2010/main" val="114972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a:t>
            </a:fld>
            <a:endParaRPr lang="en-US"/>
          </a:p>
        </p:txBody>
      </p:sp>
    </p:spTree>
    <p:extLst>
      <p:ext uri="{BB962C8B-B14F-4D97-AF65-F5344CB8AC3E}">
        <p14:creationId xmlns:p14="http://schemas.microsoft.com/office/powerpoint/2010/main" val="637160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Available for download in “Find a Form”.</a:t>
            </a:r>
          </a:p>
          <a:p>
            <a:pPr marL="171450" indent="-171450">
              <a:buFont typeface="Arial" panose="020B0604020202020204" pitchFamily="34" charset="0"/>
              <a:buChar char="•"/>
            </a:pPr>
            <a:r>
              <a:rPr lang="en-US" dirty="0"/>
              <a:t>Both 2012 and 2022 test sheets will be available for the duration of 2023.</a:t>
            </a:r>
          </a:p>
          <a:p>
            <a:pPr marL="171450" indent="-171450">
              <a:buFont typeface="Arial" panose="020B0604020202020204" pitchFamily="34" charset="0"/>
              <a:buChar char="•"/>
            </a:pPr>
            <a:r>
              <a:rPr lang="en-US" dirty="0"/>
              <a:t>All courses and recertifications must transition to the new test sheets no later than December 31, 2023.</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20</a:t>
            </a:fld>
            <a:endParaRPr lang="en-US"/>
          </a:p>
        </p:txBody>
      </p:sp>
    </p:spTree>
    <p:extLst>
      <p:ext uri="{BB962C8B-B14F-4D97-AF65-F5344CB8AC3E}">
        <p14:creationId xmlns:p14="http://schemas.microsoft.com/office/powerpoint/2010/main" val="521228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21</a:t>
            </a:fld>
            <a:endParaRPr lang="en-US"/>
          </a:p>
        </p:txBody>
      </p:sp>
    </p:spTree>
    <p:extLst>
      <p:ext uri="{BB962C8B-B14F-4D97-AF65-F5344CB8AC3E}">
        <p14:creationId xmlns:p14="http://schemas.microsoft.com/office/powerpoint/2010/main" val="2105897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the website, to review the National Lifeguard Exam Policy (effective January 1, 2023).</a:t>
            </a:r>
          </a:p>
          <a:p>
            <a:endParaRPr lang="en-US" dirty="0"/>
          </a:p>
          <a:p>
            <a:r>
              <a:rPr lang="en-US" dirty="0"/>
              <a:t>https://www.lifesavingsociety.com/ and then navigate accordingly.</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22</a:t>
            </a:fld>
            <a:endParaRPr lang="en-US"/>
          </a:p>
        </p:txBody>
      </p:sp>
    </p:spTree>
    <p:extLst>
      <p:ext uri="{BB962C8B-B14F-4D97-AF65-F5344CB8AC3E}">
        <p14:creationId xmlns:p14="http://schemas.microsoft.com/office/powerpoint/2010/main" val="1628573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23</a:t>
            </a:fld>
            <a:endParaRPr lang="en-US"/>
          </a:p>
        </p:txBody>
      </p:sp>
    </p:spTree>
    <p:extLst>
      <p:ext uri="{BB962C8B-B14F-4D97-AF65-F5344CB8AC3E}">
        <p14:creationId xmlns:p14="http://schemas.microsoft.com/office/powerpoint/2010/main" val="3800389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24</a:t>
            </a:fld>
            <a:endParaRPr lang="en-US"/>
          </a:p>
        </p:txBody>
      </p:sp>
    </p:spTree>
    <p:extLst>
      <p:ext uri="{BB962C8B-B14F-4D97-AF65-F5344CB8AC3E}">
        <p14:creationId xmlns:p14="http://schemas.microsoft.com/office/powerpoint/2010/main" val="88980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25</a:t>
            </a:fld>
            <a:endParaRPr lang="en-US"/>
          </a:p>
        </p:txBody>
      </p:sp>
    </p:spTree>
    <p:extLst>
      <p:ext uri="{BB962C8B-B14F-4D97-AF65-F5344CB8AC3E}">
        <p14:creationId xmlns:p14="http://schemas.microsoft.com/office/powerpoint/2010/main" val="3168353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Context for “60% of the time”</a:t>
            </a:r>
            <a:endParaRPr lang="en-US" dirty="0"/>
          </a:p>
          <a:p>
            <a:pPr marL="165261" indent="-165261">
              <a:buFont typeface="Arial" panose="020B0604020202020204" pitchFamily="34" charset="0"/>
              <a:buChar char="•"/>
            </a:pPr>
            <a:r>
              <a:rPr lang="en-US" dirty="0"/>
              <a:t>Includes 60% of course time and 60% of the exam time</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26</a:t>
            </a:fld>
            <a:endParaRPr lang="en-US"/>
          </a:p>
        </p:txBody>
      </p:sp>
    </p:spTree>
    <p:extLst>
      <p:ext uri="{BB962C8B-B14F-4D97-AF65-F5344CB8AC3E}">
        <p14:creationId xmlns:p14="http://schemas.microsoft.com/office/powerpoint/2010/main" val="1282420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Equipment checklist:</a:t>
            </a:r>
            <a:r>
              <a:rPr lang="en-US" dirty="0"/>
              <a:t> </a:t>
            </a:r>
          </a:p>
          <a:p>
            <a:pPr marL="165261" indent="-165261">
              <a:buFont typeface="Arial" panose="020B0604020202020204" pitchFamily="34" charset="0"/>
              <a:buChar char="•"/>
            </a:pPr>
            <a:r>
              <a:rPr lang="en-US" dirty="0"/>
              <a:t>Think about the rationale for why these items have been included in the updated National Lifeguard Examination Policy. </a:t>
            </a:r>
          </a:p>
          <a:p>
            <a:pPr marL="165261" indent="-165261">
              <a:buFont typeface="Arial" panose="020B0604020202020204" pitchFamily="34" charset="0"/>
              <a:buChar char="•"/>
            </a:pPr>
            <a:r>
              <a:rPr lang="en-US" dirty="0"/>
              <a:t>This is a checklist of items NL Instructors should have when preparing to teach the updated NL course. </a:t>
            </a:r>
          </a:p>
          <a:p>
            <a:endParaRPr lang="en-US" dirty="0"/>
          </a:p>
          <a:p>
            <a:r>
              <a:rPr lang="en-US" b="1" dirty="0"/>
              <a:t>Notes:</a:t>
            </a:r>
          </a:p>
          <a:p>
            <a:pPr marL="165261" indent="-165261">
              <a:buFont typeface="Arial" panose="020B0604020202020204" pitchFamily="34" charset="0"/>
              <a:buChar char="•"/>
            </a:pPr>
            <a:r>
              <a:rPr lang="en-US" dirty="0"/>
              <a:t>This is the minimum requirements that all courses must have or are options, and although the quantity is not prescribed (e.g. X# of rescue tubes), it is encouraged to have an adequate supply according to the number of candidates in the course</a:t>
            </a:r>
          </a:p>
          <a:p>
            <a:pPr marL="165261" indent="-165261">
              <a:buFont typeface="Arial" panose="020B0604020202020204" pitchFamily="34" charset="0"/>
              <a:buChar char="•"/>
            </a:pPr>
            <a:r>
              <a:rPr lang="en-US" dirty="0"/>
              <a:t>It is strongly advised to ensure AED trainers are available as well as BVMs (especially as we continue to navigate transmission of communicable viruses such as Influenza, COVID, etc.)</a:t>
            </a:r>
          </a:p>
          <a:p>
            <a:endParaRPr lang="en-US" dirty="0"/>
          </a:p>
          <a:p>
            <a:r>
              <a:rPr lang="en-US" dirty="0"/>
              <a:t>Beyond the equipment list on the slide, Instructors require the following items as additional to the list provided above:</a:t>
            </a:r>
          </a:p>
          <a:p>
            <a:pPr marL="165261" indent="-165261">
              <a:buFont typeface="Arial" panose="020B0604020202020204" pitchFamily="34" charset="0"/>
              <a:buChar char="•"/>
            </a:pPr>
            <a:r>
              <a:rPr lang="en-US" i="1" dirty="0"/>
              <a:t>Alert </a:t>
            </a:r>
            <a:r>
              <a:rPr lang="en-US" dirty="0"/>
              <a:t>manual with </a:t>
            </a:r>
            <a:r>
              <a:rPr lang="en-US" i="1" dirty="0"/>
              <a:t>Alert Insert</a:t>
            </a:r>
          </a:p>
          <a:p>
            <a:pPr marL="165261" indent="-165261">
              <a:buFont typeface="Arial" panose="020B0604020202020204" pitchFamily="34" charset="0"/>
              <a:buChar char="•"/>
            </a:pPr>
            <a:r>
              <a:rPr lang="en-US" dirty="0"/>
              <a:t>Revised </a:t>
            </a:r>
            <a:r>
              <a:rPr lang="en-US" i="1" dirty="0"/>
              <a:t>National Lifeguard Award Guide</a:t>
            </a:r>
          </a:p>
          <a:p>
            <a:pPr marL="165261" indent="-165261">
              <a:buFont typeface="Arial" panose="020B0604020202020204" pitchFamily="34" charset="0"/>
              <a:buChar char="•"/>
            </a:pPr>
            <a:r>
              <a:rPr lang="en-US" dirty="0"/>
              <a:t>Revised National Lifeguard test sheets</a:t>
            </a:r>
          </a:p>
          <a:p>
            <a:pPr marL="165261" indent="-165261">
              <a:buFont typeface="Arial" panose="020B0604020202020204" pitchFamily="34" charset="0"/>
              <a:buChar char="•"/>
            </a:pPr>
            <a:r>
              <a:rPr lang="en-US" dirty="0"/>
              <a:t>First aid supplies contained within the practice first aid kit</a:t>
            </a:r>
          </a:p>
          <a:p>
            <a:pPr marL="165261" indent="-165261">
              <a:buFont typeface="Arial" panose="020B0604020202020204" pitchFamily="34" charset="0"/>
              <a:buChar char="•"/>
            </a:pPr>
            <a:r>
              <a:rPr lang="en-US" dirty="0"/>
              <a:t>Minimum length, width and pool depth</a:t>
            </a:r>
          </a:p>
          <a:p>
            <a:pPr marL="165261" indent="-165261">
              <a:buFont typeface="Arial" panose="020B0604020202020204" pitchFamily="34" charset="0"/>
              <a:buChar char="•"/>
            </a:pPr>
            <a:r>
              <a:rPr lang="en-US" dirty="0"/>
              <a:t>Victims, if less than the required number of people required</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27</a:t>
            </a:fld>
            <a:endParaRPr lang="en-US"/>
          </a:p>
        </p:txBody>
      </p:sp>
    </p:spTree>
    <p:extLst>
      <p:ext uri="{BB962C8B-B14F-4D97-AF65-F5344CB8AC3E}">
        <p14:creationId xmlns:p14="http://schemas.microsoft.com/office/powerpoint/2010/main" val="1035735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the </a:t>
            </a:r>
            <a:r>
              <a:rPr lang="en-US" i="1" dirty="0"/>
              <a:t>NL Recertification Notes for Examiners </a:t>
            </a:r>
            <a:r>
              <a:rPr lang="en-US" i="0" u="none" dirty="0"/>
              <a:t>from the National Lifeguard &gt; Resources page of our website to r</a:t>
            </a:r>
            <a:r>
              <a:rPr lang="en-US" dirty="0"/>
              <a:t>eview the required items that must be covered in the revised National Lifeguard Recert. Please note that these are </a:t>
            </a:r>
            <a:r>
              <a:rPr lang="en-US" i="1" dirty="0"/>
              <a:t>the</a:t>
            </a:r>
            <a:r>
              <a:rPr lang="en-US" dirty="0"/>
              <a:t> items; no additions, no omissions. The Examiner may not ask candidates to perform other items at the Examiner’s discretion, or choose not to evaluate an item.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Management of an injured victim item and the Supervision: scanning and observation item may be evaluated separately or within lifeguarding situations (single lifeguard and/or lifeguard team).</a:t>
            </a:r>
            <a:endParaRPr lang="en-US" dirty="0"/>
          </a:p>
          <a:p>
            <a:endParaRPr lang="en-US" dirty="0"/>
          </a:p>
          <a:p>
            <a:pPr defTabSz="881390">
              <a:defRPr/>
            </a:pPr>
            <a:r>
              <a:rPr lang="en-CA" dirty="0"/>
              <a:t>The Society has produced separate National Lifeguard test sheets for use on original courses and recertification exams. They are available as fillable PDFs. Recertification test sheets feature only the mandatory items evaluated in a recertification. These are posted on “Find a Form” on our website.</a:t>
            </a:r>
            <a:endParaRPr lang="en-US" dirty="0"/>
          </a:p>
          <a:p>
            <a:endParaRPr lang="en-US" dirty="0"/>
          </a:p>
          <a:p>
            <a:r>
              <a:rPr lang="en-US" b="1" dirty="0"/>
              <a:t>Additionally:</a:t>
            </a:r>
          </a:p>
          <a:p>
            <a:pPr marL="171425" indent="-171425">
              <a:buFont typeface="Arial" panose="020B0604020202020204" pitchFamily="34" charset="0"/>
              <a:buChar char="•"/>
            </a:pPr>
            <a:r>
              <a:rPr lang="en-US" dirty="0"/>
              <a:t>Design situations to be realistic, selected from the suggested list in the </a:t>
            </a:r>
            <a:r>
              <a:rPr lang="en-US" i="1" dirty="0"/>
              <a:t>NL Recertification Notes for Examiners</a:t>
            </a:r>
            <a:r>
              <a:rPr lang="en-US" dirty="0"/>
              <a:t>.</a:t>
            </a:r>
          </a:p>
          <a:p>
            <a:pPr marL="171425" indent="-171425">
              <a:buFont typeface="Arial" panose="020B0604020202020204" pitchFamily="34" charset="0"/>
              <a:buChar char="•"/>
            </a:pPr>
            <a:r>
              <a:rPr lang="en-US" dirty="0"/>
              <a:t>The NL Recert exam must follow the list of victim types for major and minor lifeguard situations as outlined in the </a:t>
            </a:r>
            <a:r>
              <a:rPr lang="en-US" i="1" dirty="0"/>
              <a:t>NL Recertification Notes for Examiners and Appendix A of the National Lifeguard Award Guide</a:t>
            </a:r>
            <a:r>
              <a:rPr lang="en-US" dirty="0"/>
              <a:t>.</a:t>
            </a:r>
          </a:p>
          <a:p>
            <a:pPr marL="171425" indent="-171425">
              <a:buFont typeface="Arial" panose="020B0604020202020204" pitchFamily="34" charset="0"/>
              <a:buChar char="•"/>
            </a:pPr>
            <a:r>
              <a:rPr lang="en-US" dirty="0"/>
              <a:t>The majority of situations should occur in the water. </a:t>
            </a:r>
          </a:p>
          <a:p>
            <a:pPr marL="171425" indent="-171425">
              <a:buFont typeface="Arial" panose="020B0604020202020204" pitchFamily="34" charset="0"/>
              <a:buChar char="•"/>
            </a:pPr>
            <a:r>
              <a:rPr lang="en-US" dirty="0"/>
              <a:t>Additional lifeguard education or specific topics or techniques added by the Lifesaving Society Branch, the Affiliate or the NL Instructor may not form part of the candidate’s evaluation for NL certification.</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28</a:t>
            </a:fld>
            <a:endParaRPr lang="en-US"/>
          </a:p>
        </p:txBody>
      </p:sp>
    </p:spTree>
    <p:extLst>
      <p:ext uri="{BB962C8B-B14F-4D97-AF65-F5344CB8AC3E}">
        <p14:creationId xmlns:p14="http://schemas.microsoft.com/office/powerpoint/2010/main" val="431268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dates included on the slide. </a:t>
            </a:r>
          </a:p>
          <a:p>
            <a:endParaRPr lang="en-US" dirty="0"/>
          </a:p>
          <a:p>
            <a:r>
              <a:rPr lang="en-US" dirty="0"/>
              <a:t>All NL Instructors must be teaching and evaluating the new National Lifeguard training program no later than December 31, 2023. National Lifeguard Instructors should change their teaching, evaluation or performance of NL skills only when their employers have implemented the updated NL program.</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29</a:t>
            </a:fld>
            <a:endParaRPr lang="en-US"/>
          </a:p>
        </p:txBody>
      </p:sp>
    </p:spTree>
    <p:extLst>
      <p:ext uri="{BB962C8B-B14F-4D97-AF65-F5344CB8AC3E}">
        <p14:creationId xmlns:p14="http://schemas.microsoft.com/office/powerpoint/2010/main" val="169811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prefer a printed version to review</a:t>
            </a:r>
          </a:p>
          <a:p>
            <a:r>
              <a:rPr lang="en-US" dirty="0"/>
              <a:t>You can review this Guide without printing any paper. If you prefer to review this Guide as a printed version, then print this PowerPoint in “Notes Pages” format to ensure both the slide and corresponding notes are printed.</a:t>
            </a:r>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a:t>
            </a:fld>
            <a:endParaRPr lang="en-US"/>
          </a:p>
        </p:txBody>
      </p:sp>
    </p:spTree>
    <p:extLst>
      <p:ext uri="{BB962C8B-B14F-4D97-AF65-F5344CB8AC3E}">
        <p14:creationId xmlns:p14="http://schemas.microsoft.com/office/powerpoint/2010/main" val="172093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pPr marL="171425" indent="-171425">
              <a:buFont typeface="Arial" panose="020B0604020202020204" pitchFamily="34" charset="0"/>
              <a:buChar char="•"/>
            </a:pPr>
            <a:r>
              <a:rPr lang="en-US" b="0" dirty="0"/>
              <a:t>Ensure you have, use and reference the </a:t>
            </a:r>
            <a:r>
              <a:rPr lang="en-US" b="0" i="1" dirty="0"/>
              <a:t>National Lifeguard Award Guide </a:t>
            </a:r>
            <a:r>
              <a:rPr lang="en-US" b="0" dirty="0"/>
              <a:t>accordingly for these items.</a:t>
            </a:r>
          </a:p>
          <a:p>
            <a:pPr marL="171425" indent="-171425">
              <a:buFont typeface="Arial" panose="020B0604020202020204" pitchFamily="34" charset="0"/>
              <a:buChar char="•"/>
            </a:pPr>
            <a:r>
              <a:rPr lang="en-US" b="0" dirty="0"/>
              <a:t>Please read the entire page of the Award Guide including the description, purpose, Must Sees, and notes. </a:t>
            </a:r>
          </a:p>
          <a:p>
            <a:pPr marL="171425" indent="-171425">
              <a:buFont typeface="Arial" panose="020B0604020202020204" pitchFamily="34" charset="0"/>
              <a:buChar char="•"/>
            </a:pPr>
            <a:r>
              <a:rPr lang="en-US" b="0" dirty="0"/>
              <a:t>Refer to the respective pages while reviewing these items.</a:t>
            </a:r>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30</a:t>
            </a:fld>
            <a:endParaRPr lang="en-US"/>
          </a:p>
        </p:txBody>
      </p:sp>
    </p:spTree>
    <p:extLst>
      <p:ext uri="{BB962C8B-B14F-4D97-AF65-F5344CB8AC3E}">
        <p14:creationId xmlns:p14="http://schemas.microsoft.com/office/powerpoint/2010/main" val="758686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We will cover a review of the new, modified and retired items and we will highlight an understanding of the principles behind each item that is new </a:t>
            </a:r>
            <a:endParaRPr lang="en-US" sz="1100" dirty="0"/>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31</a:t>
            </a:fld>
            <a:endParaRPr lang="en-US"/>
          </a:p>
        </p:txBody>
      </p:sp>
    </p:spTree>
    <p:extLst>
      <p:ext uri="{BB962C8B-B14F-4D97-AF65-F5344CB8AC3E}">
        <p14:creationId xmlns:p14="http://schemas.microsoft.com/office/powerpoint/2010/main" val="442881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BVM knowledge</a:t>
            </a:r>
          </a:p>
          <a:p>
            <a:endParaRPr lang="en-US" b="1" dirty="0"/>
          </a:p>
          <a:p>
            <a:r>
              <a:rPr lang="en-US" b="1" dirty="0"/>
              <a:t>Inform:</a:t>
            </a:r>
          </a:p>
          <a:p>
            <a:pPr marL="165261" indent="-165261">
              <a:buFont typeface="Arial" panose="020B0604020202020204" pitchFamily="34" charset="0"/>
              <a:buChar char="•"/>
            </a:pPr>
            <a:r>
              <a:rPr lang="en-US" dirty="0"/>
              <a:t>Additional resources will be available in the updated Teaching National Lifeguard resource</a:t>
            </a:r>
            <a:endParaRPr lang="en-US" b="1" dirty="0"/>
          </a:p>
          <a:p>
            <a:endParaRPr lang="en-US" b="1" dirty="0"/>
          </a:p>
          <a:p>
            <a:r>
              <a:rPr lang="en-US" b="1" dirty="0"/>
              <a:t>Stress:</a:t>
            </a:r>
          </a:p>
          <a:p>
            <a:pPr marL="165261" indent="-165261">
              <a:buFont typeface="Arial" panose="020B0604020202020204" pitchFamily="34" charset="0"/>
              <a:buChar char="•"/>
            </a:pPr>
            <a:r>
              <a:rPr lang="en-US" dirty="0"/>
              <a:t>BVM can deliver higher concentrations of Oxygen than a rescuer breathing through a pocket mask (16% Oxygen in exhaled air).  </a:t>
            </a:r>
          </a:p>
          <a:p>
            <a:pPr marL="165261" indent="-165261">
              <a:buFont typeface="Arial" panose="020B0604020202020204" pitchFamily="34" charset="0"/>
              <a:buChar char="•"/>
            </a:pPr>
            <a:r>
              <a:rPr lang="en-US" dirty="0"/>
              <a:t>A BVM can deliver 21% Oxygen when delivering atmospheric air and up to 100% Oxygen when hooked up to a tank with compressed Oxygen.  </a:t>
            </a:r>
          </a:p>
          <a:p>
            <a:pPr marL="165261" indent="-165261">
              <a:buFont typeface="Arial" panose="020B0604020202020204" pitchFamily="34" charset="0"/>
              <a:buChar char="•"/>
            </a:pPr>
            <a:r>
              <a:rPr lang="en-US" dirty="0"/>
              <a:t>This is of benefit since drowning patients typically suffer from hypoxia and require the higher amounts of Oxygen during resuscitation.</a:t>
            </a:r>
          </a:p>
          <a:p>
            <a:pPr marL="165261" indent="-165261">
              <a:buFont typeface="Arial" panose="020B0604020202020204" pitchFamily="34" charset="0"/>
              <a:buChar char="•"/>
            </a:pPr>
            <a:r>
              <a:rPr lang="en-US" dirty="0"/>
              <a:t>This is a skill that needs to be practiced and is more easily accomplished with two rescuers where one squeezes the BVM and the other maintains a proper seal of the mask and patent airway.</a:t>
            </a:r>
          </a:p>
          <a:p>
            <a:endParaRPr lang="en-US" dirty="0"/>
          </a:p>
          <a:p>
            <a:r>
              <a:rPr lang="en-US" b="1" dirty="0"/>
              <a:t>Manual suction knowledge:</a:t>
            </a:r>
          </a:p>
          <a:p>
            <a:pPr marL="165261" indent="-165261">
              <a:buFont typeface="Arial" panose="020B0604020202020204" pitchFamily="34" charset="0"/>
              <a:buChar char="•"/>
            </a:pPr>
            <a:r>
              <a:rPr lang="en-US" dirty="0"/>
              <a:t>Suction devices can aid with the removal of fluid and some solids from the airway.  </a:t>
            </a:r>
          </a:p>
          <a:p>
            <a:pPr marL="165261" indent="-165261">
              <a:buFont typeface="Arial" panose="020B0604020202020204" pitchFamily="34" charset="0"/>
              <a:buChar char="•"/>
            </a:pPr>
            <a:r>
              <a:rPr lang="en-US" dirty="0"/>
              <a:t>They are not proficient at clearing foam from the airway and better patient outcomes have occurred with positive pressure ventilation (BVM) pushing the foam back into the patient and forcing it out of the alveoli.  </a:t>
            </a:r>
          </a:p>
          <a:p>
            <a:pPr marL="165261" indent="-165261">
              <a:buFont typeface="Arial" panose="020B0604020202020204" pitchFamily="34" charset="0"/>
              <a:buChar char="•"/>
            </a:pPr>
            <a:r>
              <a:rPr lang="en-US" dirty="0"/>
              <a:t>Suctioning should be in addition to proper patient positioning to allow drainage.</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32</a:t>
            </a:fld>
            <a:endParaRPr lang="en-US"/>
          </a:p>
        </p:txBody>
      </p:sp>
    </p:spTree>
    <p:extLst>
      <p:ext uri="{BB962C8B-B14F-4D97-AF65-F5344CB8AC3E}">
        <p14:creationId xmlns:p14="http://schemas.microsoft.com/office/powerpoint/2010/main" val="195354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Rescue Aid Proficiency</a:t>
            </a:r>
          </a:p>
          <a:p>
            <a:endParaRPr lang="en-US" b="1" dirty="0"/>
          </a:p>
          <a:p>
            <a:r>
              <a:rPr lang="en-US" b="1" dirty="0"/>
              <a:t>Inform:</a:t>
            </a:r>
          </a:p>
          <a:p>
            <a:pPr marL="165261" indent="-165261">
              <a:buFont typeface="Arial" panose="020B0604020202020204" pitchFamily="34" charset="0"/>
              <a:buChar char="•"/>
            </a:pPr>
            <a:r>
              <a:rPr lang="en-US" dirty="0"/>
              <a:t>Additional resources will be available in the updated Teaching National Lifeguard resource</a:t>
            </a:r>
            <a:endParaRPr lang="en-US" b="1" dirty="0"/>
          </a:p>
          <a:p>
            <a:endParaRPr lang="en-US" dirty="0"/>
          </a:p>
          <a:p>
            <a:r>
              <a:rPr lang="en-US" b="1" dirty="0"/>
              <a:t>Examples of buoyant aids (page 5):</a:t>
            </a:r>
          </a:p>
          <a:p>
            <a:pPr marL="165261" indent="-165261">
              <a:buFont typeface="Arial" panose="020B0604020202020204" pitchFamily="34" charset="0"/>
              <a:buChar char="•"/>
            </a:pPr>
            <a:r>
              <a:rPr lang="en-US" dirty="0"/>
              <a:t>Rescue tube</a:t>
            </a:r>
          </a:p>
          <a:p>
            <a:pPr marL="165261" indent="-165261">
              <a:buFont typeface="Arial" panose="020B0604020202020204" pitchFamily="34" charset="0"/>
              <a:buChar char="•"/>
            </a:pPr>
            <a:r>
              <a:rPr lang="en-US" dirty="0"/>
              <a:t>Rescue can</a:t>
            </a:r>
          </a:p>
          <a:p>
            <a:pPr marL="165261" indent="-165261">
              <a:buFont typeface="Arial" panose="020B0604020202020204" pitchFamily="34" charset="0"/>
              <a:buChar char="•"/>
            </a:pPr>
            <a:r>
              <a:rPr lang="en-US" dirty="0"/>
              <a:t>Ring buoy</a:t>
            </a:r>
          </a:p>
          <a:p>
            <a:pPr marL="165261" indent="-165261">
              <a:buFont typeface="Arial" panose="020B0604020202020204" pitchFamily="34" charset="0"/>
              <a:buChar char="•"/>
            </a:pPr>
            <a:r>
              <a:rPr lang="en-US" dirty="0"/>
              <a:t>Adult lifejacket</a:t>
            </a:r>
          </a:p>
          <a:p>
            <a:pPr marL="165261" indent="-165261">
              <a:buFont typeface="Arial" panose="020B0604020202020204" pitchFamily="34" charset="0"/>
              <a:buChar char="•"/>
            </a:pPr>
            <a:r>
              <a:rPr lang="en-US" dirty="0"/>
              <a:t>PFD</a:t>
            </a:r>
          </a:p>
          <a:p>
            <a:endParaRPr lang="en-US" dirty="0"/>
          </a:p>
          <a:p>
            <a:r>
              <a:rPr lang="en-US" b="1" dirty="0"/>
              <a:t>Examples of non-buoyant aids (page 5):</a:t>
            </a:r>
          </a:p>
          <a:p>
            <a:pPr marL="165261" indent="-165261">
              <a:buFont typeface="Arial" panose="020B0604020202020204" pitchFamily="34" charset="0"/>
              <a:buChar char="•"/>
            </a:pPr>
            <a:r>
              <a:rPr lang="en-US" dirty="0"/>
              <a:t>Reaching pole</a:t>
            </a:r>
          </a:p>
          <a:p>
            <a:pPr marL="165261" indent="-165261">
              <a:buFont typeface="Arial" panose="020B0604020202020204" pitchFamily="34" charset="0"/>
              <a:buChar char="•"/>
            </a:pPr>
            <a:r>
              <a:rPr lang="en-US" dirty="0"/>
              <a:t>Throw bag</a:t>
            </a:r>
          </a:p>
          <a:p>
            <a:pPr marL="165261" indent="-165261">
              <a:buFont typeface="Arial" panose="020B0604020202020204" pitchFamily="34" charset="0"/>
              <a:buChar char="•"/>
            </a:pPr>
            <a:r>
              <a:rPr lang="en-US" dirty="0"/>
              <a:t>Line</a:t>
            </a:r>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33</a:t>
            </a:fld>
            <a:endParaRPr lang="en-US"/>
          </a:p>
        </p:txBody>
      </p:sp>
    </p:spTree>
    <p:extLst>
      <p:ext uri="{BB962C8B-B14F-4D97-AF65-F5344CB8AC3E}">
        <p14:creationId xmlns:p14="http://schemas.microsoft.com/office/powerpoint/2010/main" val="3794880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watch the video with the following link. This video is only for the purpose of Update Clinic and Self-Learning use, and is not designed to be used during a NL course.</a:t>
            </a:r>
          </a:p>
          <a:p>
            <a:endParaRPr lang="en-US" dirty="0"/>
          </a:p>
          <a:p>
            <a:r>
              <a:rPr lang="en-US" dirty="0"/>
              <a:t>Link: https://www.youtube.com/watch?v=y9GGResgEA0 </a:t>
            </a:r>
          </a:p>
          <a:p>
            <a:endParaRPr lang="en-US" dirty="0"/>
          </a:p>
          <a:p>
            <a:r>
              <a:rPr lang="en-US" b="1" dirty="0"/>
              <a:t>Notes:</a:t>
            </a:r>
          </a:p>
          <a:p>
            <a:pPr marL="171425" indent="-171425">
              <a:buFont typeface="Arial" panose="020B0604020202020204" pitchFamily="34" charset="0"/>
              <a:buChar char="•"/>
            </a:pPr>
            <a:r>
              <a:rPr lang="en-US" dirty="0"/>
              <a:t>This video demonstrates various rescue aids with various techniques. </a:t>
            </a:r>
          </a:p>
          <a:p>
            <a:pPr marL="171425" indent="-171425">
              <a:buFont typeface="Arial" panose="020B0604020202020204" pitchFamily="34" charset="0"/>
              <a:buChar char="•"/>
            </a:pPr>
            <a:r>
              <a:rPr lang="en-US" dirty="0"/>
              <a:t>There is no single technique that is the standard for use with each individual rescue aid. </a:t>
            </a:r>
          </a:p>
          <a:p>
            <a:pPr marL="171425" indent="-171425">
              <a:buFont typeface="Arial" panose="020B0604020202020204" pitchFamily="34" charset="0"/>
              <a:buChar char="•"/>
            </a:pPr>
            <a:r>
              <a:rPr lang="en-US" dirty="0"/>
              <a:t>The purpose of the rescue aid is to be a helpful device for the lifeguard during a rescue. As long as the technique follows the description of the item, meets the purpose of the item, and adheres to the Must Sees of the item, it is deemed to be appropriate.</a:t>
            </a:r>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34</a:t>
            </a:fld>
            <a:endParaRPr lang="en-US"/>
          </a:p>
        </p:txBody>
      </p:sp>
    </p:spTree>
    <p:extLst>
      <p:ext uri="{BB962C8B-B14F-4D97-AF65-F5344CB8AC3E}">
        <p14:creationId xmlns:p14="http://schemas.microsoft.com/office/powerpoint/2010/main" val="3677741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Use slide to highlight the lifeguard competencies.</a:t>
            </a:r>
          </a:p>
          <a:p>
            <a:endParaRPr lang="en-US" dirty="0">
              <a:highlight>
                <a:srgbClr val="FFFF00"/>
              </a:highlight>
            </a:endParaRPr>
          </a:p>
          <a:p>
            <a:r>
              <a:rPr lang="en-US" b="1" dirty="0">
                <a:highlight>
                  <a:srgbClr val="FFFF00"/>
                </a:highlight>
              </a:rPr>
              <a:t>Note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The illustrated zones above are for illustration purposes only, and are not implying that these are the operational surveillance zones at this particular facility.</a:t>
            </a:r>
          </a:p>
          <a:p>
            <a:endParaRPr lang="en-US" dirty="0">
              <a:highlight>
                <a:srgbClr val="FFFF00"/>
              </a:highlight>
            </a:endParaRPr>
          </a:p>
          <a:p>
            <a:r>
              <a:rPr lang="en-US" b="1" dirty="0">
                <a:highlight>
                  <a:srgbClr val="FFFF00"/>
                </a:highlight>
              </a:rPr>
              <a:t>Share that:</a:t>
            </a:r>
          </a:p>
          <a:p>
            <a:pPr marL="171450" indent="-171450">
              <a:buFont typeface="Arial" panose="020B0604020202020204" pitchFamily="34" charset="0"/>
              <a:buChar char="•"/>
            </a:pPr>
            <a:r>
              <a:rPr lang="en-US" dirty="0">
                <a:highlight>
                  <a:srgbClr val="FFFF00"/>
                </a:highlight>
              </a:rPr>
              <a:t>There are sample pool layouts included on the Teaching National Lifeguard USB that Instructors can incorporate as activities in their National Lifeguard courses.</a:t>
            </a:r>
          </a:p>
          <a:p>
            <a:endParaRPr lang="en-US" dirty="0">
              <a:highlight>
                <a:srgbClr val="FFFF00"/>
              </a:highlight>
            </a:endParaRPr>
          </a:p>
          <a:p>
            <a:r>
              <a:rPr lang="en-US" b="1" dirty="0">
                <a:highlight>
                  <a:srgbClr val="FFFF00"/>
                </a:highlight>
              </a:rPr>
              <a:t>Stress that:</a:t>
            </a:r>
          </a:p>
          <a:p>
            <a:pPr marL="171425" indent="-171425">
              <a:buFont typeface="Arial" panose="020B0604020202020204" pitchFamily="34" charset="0"/>
              <a:buChar char="•"/>
            </a:pPr>
            <a:r>
              <a:rPr lang="en-US" dirty="0">
                <a:highlight>
                  <a:srgbClr val="FFFF00"/>
                </a:highlight>
              </a:rPr>
              <a:t>Scanning and observation is now an item in a National Lifeguard Recertification, and can be evaluated synchronously while evaluating Lifeguard Emergency Situations.</a:t>
            </a:r>
          </a:p>
          <a:p>
            <a:pPr marL="171425" indent="-171425">
              <a:buFont typeface="Arial" panose="020B0604020202020204" pitchFamily="34" charset="0"/>
              <a:buChar char="•"/>
            </a:pPr>
            <a:endParaRPr lang="en-US" dirty="0">
              <a:highlight>
                <a:srgbClr val="FFFF00"/>
              </a:highlight>
            </a:endParaRPr>
          </a:p>
          <a:p>
            <a:pPr marL="0" indent="0">
              <a:buFont typeface="Arial" panose="020B0604020202020204" pitchFamily="34" charset="0"/>
              <a:buNone/>
            </a:pPr>
            <a:endParaRPr lang="en-US" dirty="0">
              <a:highlight>
                <a:srgbClr val="FFFF00"/>
              </a:highlight>
            </a:endParaRP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35</a:t>
            </a:fld>
            <a:endParaRPr lang="en-US"/>
          </a:p>
        </p:txBody>
      </p:sp>
    </p:spTree>
    <p:extLst>
      <p:ext uri="{BB962C8B-B14F-4D97-AF65-F5344CB8AC3E}">
        <p14:creationId xmlns:p14="http://schemas.microsoft.com/office/powerpoint/2010/main" val="2770621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slide to highlight the lifeguard competencies.</a:t>
            </a:r>
          </a:p>
          <a:p>
            <a:endParaRPr lang="en-US" dirty="0"/>
          </a:p>
          <a:p>
            <a:r>
              <a:rPr lang="en-US" b="1" dirty="0"/>
              <a:t>Stress that:</a:t>
            </a:r>
          </a:p>
          <a:p>
            <a:pPr marL="171425" indent="-171425">
              <a:buFont typeface="Arial" panose="020B0604020202020204" pitchFamily="34" charset="0"/>
              <a:buChar char="•"/>
            </a:pPr>
            <a:r>
              <a:rPr lang="en-US" dirty="0"/>
              <a:t>The updated NL curriculum is grounded in important lifeguard competencies</a:t>
            </a:r>
          </a:p>
          <a:p>
            <a:pPr marL="171425" indent="-171425">
              <a:buFont typeface="Arial" panose="020B0604020202020204" pitchFamily="34" charset="0"/>
              <a:buChar char="•"/>
            </a:pPr>
            <a:r>
              <a:rPr lang="en-US" dirty="0"/>
              <a:t>The 4 lifeguard competencies – judgment, knowledge, skill and fitness – are reflected throughout the revised National Lifeguard test items.</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36</a:t>
            </a:fld>
            <a:endParaRPr lang="en-US"/>
          </a:p>
        </p:txBody>
      </p:sp>
    </p:spTree>
    <p:extLst>
      <p:ext uri="{BB962C8B-B14F-4D97-AF65-F5344CB8AC3E}">
        <p14:creationId xmlns:p14="http://schemas.microsoft.com/office/powerpoint/2010/main" val="1170363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available for purchase as an individual item or as part of the National Lifeguard Instructor Pack.</a:t>
            </a:r>
          </a:p>
          <a:p>
            <a:endParaRPr lang="en-US" dirty="0"/>
          </a:p>
          <a:p>
            <a:r>
              <a:rPr lang="en-US" dirty="0"/>
              <a:t>www.LifeguardDepot.com</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37</a:t>
            </a:fld>
            <a:endParaRPr lang="en-US"/>
          </a:p>
        </p:txBody>
      </p:sp>
    </p:spTree>
    <p:extLst>
      <p:ext uri="{BB962C8B-B14F-4D97-AF65-F5344CB8AC3E}">
        <p14:creationId xmlns:p14="http://schemas.microsoft.com/office/powerpoint/2010/main" val="3311905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pPr marL="171425" indent="-171425">
              <a:buFont typeface="Arial" panose="020B0604020202020204" pitchFamily="34" charset="0"/>
              <a:buChar char="•"/>
            </a:pPr>
            <a:r>
              <a:rPr lang="en-US" b="0" dirty="0"/>
              <a:t>Ensure you have, use and reference the </a:t>
            </a:r>
            <a:r>
              <a:rPr lang="en-US" b="0" i="1" dirty="0"/>
              <a:t>National Lifeguard Award Guide </a:t>
            </a:r>
            <a:r>
              <a:rPr lang="en-US" b="0" dirty="0"/>
              <a:t>accordingly for these items.</a:t>
            </a:r>
          </a:p>
          <a:p>
            <a:pPr marL="171425" indent="-171425">
              <a:buFont typeface="Arial" panose="020B0604020202020204" pitchFamily="34" charset="0"/>
              <a:buChar char="•"/>
            </a:pPr>
            <a:r>
              <a:rPr lang="en-US" b="0" dirty="0"/>
              <a:t>Please read the entire page of the Award Guide including the description, purpose, Must Sees, and notes. </a:t>
            </a:r>
          </a:p>
          <a:p>
            <a:pPr marL="171425" indent="-171425">
              <a:buFont typeface="Arial" panose="020B0604020202020204" pitchFamily="34" charset="0"/>
              <a:buChar char="•"/>
            </a:pPr>
            <a:r>
              <a:rPr lang="en-US" b="0" dirty="0"/>
              <a:t>Refer to the respective pages while reviewing these items.</a:t>
            </a:r>
          </a:p>
          <a:p>
            <a:endParaRPr lang="en-US" dirty="0"/>
          </a:p>
          <a:p>
            <a:r>
              <a:rPr lang="en-US" b="1" dirty="0"/>
              <a:t>Award Guide pages:</a:t>
            </a:r>
          </a:p>
          <a:p>
            <a:pPr marL="171425" indent="-171425" defTabSz="914266">
              <a:buFont typeface="Arial" panose="020B0604020202020204" pitchFamily="34" charset="0"/>
              <a:buChar char="•"/>
              <a:defRPr/>
            </a:pPr>
            <a:r>
              <a:rPr lang="en-US" dirty="0"/>
              <a:t>NLAG Pool: Page 20</a:t>
            </a:r>
          </a:p>
          <a:p>
            <a:pPr marL="171425" indent="-171425" defTabSz="914266">
              <a:buFont typeface="Arial" panose="020B0604020202020204" pitchFamily="34" charset="0"/>
              <a:buChar char="•"/>
              <a:defRPr/>
            </a:pPr>
            <a:r>
              <a:rPr lang="en-US" dirty="0"/>
              <a:t>NLAG Waterpark: Page 41</a:t>
            </a:r>
          </a:p>
          <a:p>
            <a:pPr marL="171425" indent="-171425" defTabSz="914266">
              <a:buFont typeface="Arial" panose="020B0604020202020204" pitchFamily="34" charset="0"/>
              <a:buChar char="•"/>
              <a:defRPr/>
            </a:pPr>
            <a:r>
              <a:rPr lang="en-US" dirty="0"/>
              <a:t>NLAG Waterfront: Page 62</a:t>
            </a:r>
          </a:p>
          <a:p>
            <a:pPr marL="171425" indent="-171425" defTabSz="914266">
              <a:buFont typeface="Arial" panose="020B0604020202020204" pitchFamily="34" charset="0"/>
              <a:buChar char="•"/>
              <a:defRPr/>
            </a:pPr>
            <a:r>
              <a:rPr lang="en-US" dirty="0"/>
              <a:t>NLAG Surf: Page 81</a:t>
            </a:r>
          </a:p>
          <a:p>
            <a:pPr marL="171425" indent="-171425">
              <a:buFont typeface="Arial" panose="020B0604020202020204" pitchFamily="34" charset="0"/>
              <a:buChar char="•"/>
            </a:pPr>
            <a:endParaRPr lang="en-US" dirty="0"/>
          </a:p>
          <a:p>
            <a:pPr defTabSz="914266">
              <a:defRPr/>
            </a:pPr>
            <a:r>
              <a:rPr lang="en-US" b="1" dirty="0"/>
              <a:t>Important:</a:t>
            </a:r>
          </a:p>
          <a:p>
            <a:pPr marL="171450" indent="-171450" defTabSz="914266">
              <a:buFont typeface="Arial" panose="020B0604020202020204" pitchFamily="34" charset="0"/>
              <a:buChar char="•"/>
              <a:defRPr/>
            </a:pPr>
            <a:r>
              <a:rPr lang="en-US" dirty="0"/>
              <a:t>The main purpose of this skill is to focus on the importance of ABC assessment and initiating immediate CPR if the victim is not breathing. </a:t>
            </a:r>
          </a:p>
          <a:p>
            <a:pPr marL="171450" indent="-171450" defTabSz="914266">
              <a:buFont typeface="Arial" panose="020B0604020202020204" pitchFamily="34" charset="0"/>
              <a:buChar char="•"/>
              <a:defRPr/>
            </a:pPr>
            <a:r>
              <a:rPr lang="en-US" dirty="0"/>
              <a:t>Even though this topic has a dedicated session in this Self-Learning Guide, it’s important to note that the intention is not to over emphasize the importance of this item. One can perceive that since dedicated time is spent on this item in this Guide, that that this item has been “elevated in stature” over the rest – which is not the intent. </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38</a:t>
            </a:fld>
            <a:endParaRPr lang="en-US"/>
          </a:p>
        </p:txBody>
      </p:sp>
    </p:spTree>
    <p:extLst>
      <p:ext uri="{BB962C8B-B14F-4D97-AF65-F5344CB8AC3E}">
        <p14:creationId xmlns:p14="http://schemas.microsoft.com/office/powerpoint/2010/main" val="251618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“We are all used to seeing “immobilization of head and neck” but now the change is to “motion of victim’s spine restricted”. Why do you think this change was made?</a:t>
            </a:r>
          </a:p>
          <a:p>
            <a:pPr lvl="0"/>
            <a:endParaRPr lang="en-US" dirty="0"/>
          </a:p>
          <a:p>
            <a:pPr marL="187863" indent="-171425">
              <a:buFont typeface="Arial" panose="020B0604020202020204" pitchFamily="34" charset="0"/>
              <a:buChar char="•"/>
            </a:pPr>
            <a:r>
              <a:rPr lang="en-US" dirty="0"/>
              <a:t>Justify this new language, and why this is there</a:t>
            </a:r>
          </a:p>
          <a:p>
            <a:pPr marL="187863" indent="-171425">
              <a:buFont typeface="Arial" panose="020B0604020202020204" pitchFamily="34" charset="0"/>
              <a:buChar char="•"/>
            </a:pPr>
            <a:r>
              <a:rPr lang="en-US" dirty="0"/>
              <a:t>Reverse engineer why you feel this is the case</a:t>
            </a:r>
          </a:p>
          <a:p>
            <a:pPr marL="187863" indent="-171425">
              <a:buFont typeface="Arial" panose="020B0604020202020204" pitchFamily="34" charset="0"/>
              <a:buChar char="•"/>
            </a:pPr>
            <a:r>
              <a:rPr lang="en-US" dirty="0"/>
              <a:t>This is the reason we are deemphasizing the “immobilization” aspect of the skill</a:t>
            </a:r>
          </a:p>
          <a:p>
            <a:pPr marL="187863" indent="-171425">
              <a:buFont typeface="Arial" panose="020B0604020202020204" pitchFamily="34" charset="0"/>
              <a:buChar char="•"/>
            </a:pPr>
            <a:r>
              <a:rPr lang="en-US" dirty="0"/>
              <a:t>We want them to walk away with understanding what their focus is (and what it is not) when they teach this item in NL</a:t>
            </a:r>
          </a:p>
          <a:p>
            <a:pPr marL="16438"/>
            <a:endParaRPr lang="en-US" dirty="0"/>
          </a:p>
          <a:p>
            <a:pPr marL="16438"/>
            <a:r>
              <a:rPr lang="en-US" dirty="0"/>
              <a:t>Definition of “RESTRICTED” in this context:</a:t>
            </a:r>
          </a:p>
          <a:p>
            <a:pPr marL="181699" indent="-165261">
              <a:buFont typeface="Arial" panose="020B0604020202020204" pitchFamily="34" charset="0"/>
              <a:buChar char="•"/>
            </a:pPr>
            <a:r>
              <a:rPr lang="en-US" dirty="0"/>
              <a:t>Restricted = movement is limited (but not “no movement what so ever”)</a:t>
            </a:r>
          </a:p>
          <a:p>
            <a:pPr marL="16438"/>
            <a:endParaRPr lang="en-US" dirty="0"/>
          </a:p>
          <a:p>
            <a:pPr marL="16438"/>
            <a:r>
              <a:rPr lang="en-US" b="1" dirty="0"/>
              <a:t>Notes:</a:t>
            </a:r>
          </a:p>
          <a:p>
            <a:pPr marL="187863" indent="-171425">
              <a:buFont typeface="Arial" panose="020B0604020202020204" pitchFamily="34" charset="0"/>
              <a:buChar char="•"/>
            </a:pPr>
            <a:r>
              <a:rPr lang="en-US" dirty="0"/>
              <a:t>Restricting or decreasing spinal motion comes in line with new industry standards in hospital and EMS treatment guidelines.  </a:t>
            </a:r>
          </a:p>
          <a:p>
            <a:pPr marL="187863" indent="-171425">
              <a:buFont typeface="Arial" panose="020B0604020202020204" pitchFamily="34" charset="0"/>
              <a:buChar char="•"/>
            </a:pPr>
            <a:r>
              <a:rPr lang="en-US" dirty="0"/>
              <a:t>Backboards are used as extrication devices and collars are sized so that they work as a reminder for victims to try and limit their movement.</a:t>
            </a:r>
          </a:p>
          <a:p>
            <a:pPr marL="187863" indent="-171425">
              <a:buFont typeface="Arial" panose="020B0604020202020204" pitchFamily="34" charset="0"/>
              <a:buChar char="•"/>
            </a:pPr>
            <a:r>
              <a:rPr lang="en-US" dirty="0"/>
              <a:t>Victims that were taped and strapped to a hard board had detrimental outcomes to their recovery or became agitated and uncomfortable, causing them to "fight" the immobilization system and possibly aggravating the injury.  </a:t>
            </a:r>
          </a:p>
          <a:p>
            <a:pPr marL="187863" indent="-171425">
              <a:buFont typeface="Arial" panose="020B0604020202020204" pitchFamily="34" charset="0"/>
              <a:buChar char="•"/>
            </a:pPr>
            <a:r>
              <a:rPr lang="en-US" dirty="0"/>
              <a:t>Victims should be coached to stay still to avoid complications.</a:t>
            </a:r>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39</a:t>
            </a:fld>
            <a:endParaRPr lang="en-US"/>
          </a:p>
        </p:txBody>
      </p:sp>
    </p:spTree>
    <p:extLst>
      <p:ext uri="{BB962C8B-B14F-4D97-AF65-F5344CB8AC3E}">
        <p14:creationId xmlns:p14="http://schemas.microsoft.com/office/powerpoint/2010/main" val="297767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a:t>
            </a:fld>
            <a:endParaRPr lang="en-US"/>
          </a:p>
        </p:txBody>
      </p:sp>
    </p:spTree>
    <p:extLst>
      <p:ext uri="{BB962C8B-B14F-4D97-AF65-F5344CB8AC3E}">
        <p14:creationId xmlns:p14="http://schemas.microsoft.com/office/powerpoint/2010/main" val="5244772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screen is the direct item description printed in the Award Guide.</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40</a:t>
            </a:fld>
            <a:endParaRPr lang="en-US"/>
          </a:p>
        </p:txBody>
      </p:sp>
    </p:spTree>
    <p:extLst>
      <p:ext uri="{BB962C8B-B14F-4D97-AF65-F5344CB8AC3E}">
        <p14:creationId xmlns:p14="http://schemas.microsoft.com/office/powerpoint/2010/main" val="2809101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Ensure that the focus is on spinal assessment (using judgment to make the appropriate call)</a:t>
            </a:r>
          </a:p>
          <a:p>
            <a:pPr marL="171425" indent="-171425">
              <a:buFont typeface="Arial" panose="020B0604020202020204" pitchFamily="34" charset="0"/>
              <a:buChar char="•"/>
            </a:pPr>
            <a:r>
              <a:rPr lang="en-US" dirty="0"/>
              <a:t>Mechanism of injury</a:t>
            </a:r>
          </a:p>
          <a:p>
            <a:pPr marL="171425" indent="-171425">
              <a:buFont typeface="Arial" panose="020B0604020202020204" pitchFamily="34" charset="0"/>
              <a:buChar char="•"/>
            </a:pPr>
            <a:r>
              <a:rPr lang="en-US" dirty="0"/>
              <a:t>Impact </a:t>
            </a:r>
          </a:p>
          <a:p>
            <a:pPr marL="171425" indent="-171425">
              <a:buFont typeface="Arial" panose="020B0604020202020204" pitchFamily="34" charset="0"/>
              <a:buChar char="•"/>
            </a:pPr>
            <a:r>
              <a:rPr lang="en-US" dirty="0"/>
              <a:t>Witnesses</a:t>
            </a:r>
          </a:p>
          <a:p>
            <a:pPr marL="171425" indent="-171425">
              <a:buFont typeface="Arial" panose="020B0604020202020204" pitchFamily="34" charset="0"/>
              <a:buChar char="•"/>
            </a:pPr>
            <a:r>
              <a:rPr lang="en-US" dirty="0"/>
              <a:t>Victim signs &amp; symptoms</a:t>
            </a:r>
          </a:p>
          <a:p>
            <a:endParaRPr lang="en-US" dirty="0"/>
          </a:p>
          <a:p>
            <a:pPr lvl="0"/>
            <a:r>
              <a:rPr lang="en-US" b="1" dirty="0"/>
              <a:t>Notes:</a:t>
            </a:r>
          </a:p>
          <a:p>
            <a:pPr marL="171425" indent="-171425">
              <a:buFont typeface="Arial" panose="020B0604020202020204" pitchFamily="34" charset="0"/>
              <a:buChar char="•"/>
            </a:pPr>
            <a:r>
              <a:rPr lang="en-US" dirty="0"/>
              <a:t>Quickly, and efficiently assessing victim’s ABCs</a:t>
            </a:r>
          </a:p>
          <a:p>
            <a:pPr marL="171425" indent="-171425">
              <a:buFont typeface="Arial" panose="020B0604020202020204" pitchFamily="34" charset="0"/>
              <a:buChar char="•"/>
            </a:pPr>
            <a:r>
              <a:rPr lang="en-US" dirty="0"/>
              <a:t>If not breathing perform a safe and efficient removal to begin resuscitation as quickly as possible</a:t>
            </a:r>
          </a:p>
          <a:p>
            <a:pPr marL="171425" indent="-171425">
              <a:buFont typeface="Arial" panose="020B0604020202020204" pitchFamily="34" charset="0"/>
              <a:buChar char="•"/>
            </a:pPr>
            <a:r>
              <a:rPr lang="en-US" dirty="0"/>
              <a:t>This may include in water breaths if not able to extract victim right away</a:t>
            </a:r>
          </a:p>
          <a:p>
            <a:pPr marL="171425" indent="-171425">
              <a:buFont typeface="Arial" panose="020B0604020202020204" pitchFamily="34" charset="0"/>
              <a:buChar char="•"/>
            </a:pPr>
            <a:r>
              <a:rPr lang="en-US" dirty="0"/>
              <a:t>In Bronze Cross, there is “no deep water” so you may have to focus a bit more on this in NL</a:t>
            </a:r>
          </a:p>
          <a:p>
            <a:pPr marL="171425" indent="-171425">
              <a:buFont typeface="Arial" panose="020B0604020202020204" pitchFamily="34" charset="0"/>
              <a:buChar char="•"/>
            </a:pPr>
            <a:r>
              <a:rPr lang="en-US" dirty="0"/>
              <a:t>It is extremely important to focus on time to victim, if face down, to get them rolled over to allow for airway not being blocked by the water. Ensuring participants knowing that face down doesn't mean unconscious unless they are left to become asphyxiated.</a:t>
            </a:r>
          </a:p>
          <a:p>
            <a:pPr marL="171425" indent="-171425">
              <a:buFont typeface="Arial" panose="020B0604020202020204" pitchFamily="34" charset="0"/>
              <a:buChar char="•"/>
            </a:pPr>
            <a:r>
              <a:rPr lang="en-US" dirty="0"/>
              <a:t>The lifeguard that performs the rollover needs to be the “primary lifeguard” and dictate the board (backup lifeguard) where to set-up to ensure that motion is restricted (limited). Suggest that there is only one walking turn max, unless there is someone on the hips to pivot on the spot. Primary lifeguard is in charge.</a:t>
            </a:r>
          </a:p>
          <a:p>
            <a:endParaRPr lang="en-US" dirty="0"/>
          </a:p>
          <a:p>
            <a:r>
              <a:rPr lang="en-US" dirty="0"/>
              <a:t>Remind technique used to open the airway for spinal victims is jaw-thrust. If a jaw-thrust is ineffective, then a head-tilt chin-lift is used.</a:t>
            </a:r>
          </a:p>
          <a:p>
            <a:endParaRPr lang="en-US" dirty="0"/>
          </a:p>
          <a:p>
            <a:r>
              <a:rPr lang="en-US" b="1" dirty="0"/>
              <a:t>Additionally:</a:t>
            </a:r>
          </a:p>
          <a:p>
            <a:pPr marL="171425" indent="-171425">
              <a:buFont typeface="Arial" panose="020B0604020202020204" pitchFamily="34" charset="0"/>
              <a:buChar char="•"/>
            </a:pPr>
            <a:r>
              <a:rPr lang="en-US" dirty="0"/>
              <a:t>The jaw thrust is taught only in the NL course and is not instructed in EFA or SFA courses. </a:t>
            </a:r>
          </a:p>
          <a:p>
            <a:pPr marL="171425" indent="-171425">
              <a:buFont typeface="Arial" panose="020B0604020202020204" pitchFamily="34" charset="0"/>
              <a:buChar char="•"/>
            </a:pPr>
            <a:r>
              <a:rPr lang="en-US" dirty="0"/>
              <a:t>A jaw thrust should be the first attempted technique to open the airway however if it fails, then resort to a head-tilt chin-lift.</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41</a:t>
            </a:fld>
            <a:endParaRPr lang="en-US"/>
          </a:p>
        </p:txBody>
      </p:sp>
    </p:spTree>
    <p:extLst>
      <p:ext uri="{BB962C8B-B14F-4D97-AF65-F5344CB8AC3E}">
        <p14:creationId xmlns:p14="http://schemas.microsoft.com/office/powerpoint/2010/main" val="143582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watch the video with the following link. This video is only for the purpose of Update Clinic and Self-Learning use, and is not designed to be used during a NL course.</a:t>
            </a:r>
          </a:p>
          <a:p>
            <a:endParaRPr lang="en-US" dirty="0"/>
          </a:p>
          <a:p>
            <a:r>
              <a:rPr lang="en-US" dirty="0"/>
              <a:t>Link: https://www.youtube.com/watch?v=g4tINkf6Vjc </a:t>
            </a:r>
          </a:p>
          <a:p>
            <a:endParaRPr lang="en-US" dirty="0"/>
          </a:p>
          <a:p>
            <a:r>
              <a:rPr lang="en-US" b="1" dirty="0"/>
              <a:t>Notes:</a:t>
            </a:r>
          </a:p>
          <a:p>
            <a:pPr marL="171425" indent="-171425">
              <a:buFont typeface="Arial" panose="020B0604020202020204" pitchFamily="34" charset="0"/>
              <a:buChar char="•"/>
            </a:pPr>
            <a:r>
              <a:rPr lang="en-US" dirty="0"/>
              <a:t>This video demonstrates a single method of managing a spinal-injured victim that is unconscious and non-breathing. However, there are other techniques that will also meet the requirements of this item in both the Must Sees and purpose of the item. </a:t>
            </a:r>
          </a:p>
          <a:p>
            <a:pPr marL="171425" indent="-171425">
              <a:buFont typeface="Arial" panose="020B0604020202020204" pitchFamily="34" charset="0"/>
              <a:buChar char="•"/>
            </a:pPr>
            <a:r>
              <a:rPr lang="en-US" dirty="0"/>
              <a:t>There is no single technique that is the standard. As long as the technique follows the description of the item, meets the purpose of the item, and adheres to the Must Sees of the item, it is deemed to be appropriate.</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42</a:t>
            </a:fld>
            <a:endParaRPr lang="en-US"/>
          </a:p>
        </p:txBody>
      </p:sp>
    </p:spTree>
    <p:extLst>
      <p:ext uri="{BB962C8B-B14F-4D97-AF65-F5344CB8AC3E}">
        <p14:creationId xmlns:p14="http://schemas.microsoft.com/office/powerpoint/2010/main" val="4916872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the </a:t>
            </a:r>
            <a:r>
              <a:rPr lang="en-US" i="1" dirty="0"/>
              <a:t>National Lifeguard Award Guide </a:t>
            </a:r>
            <a:r>
              <a:rPr lang="en-US" dirty="0"/>
              <a:t>accordingly.</a:t>
            </a:r>
            <a:endParaRPr lang="en-US" i="1" dirty="0"/>
          </a:p>
          <a:p>
            <a:endParaRPr lang="en-US" b="1"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43</a:t>
            </a:fld>
            <a:endParaRPr lang="en-US"/>
          </a:p>
        </p:txBody>
      </p:sp>
    </p:spTree>
    <p:extLst>
      <p:ext uri="{BB962C8B-B14F-4D97-AF65-F5344CB8AC3E}">
        <p14:creationId xmlns:p14="http://schemas.microsoft.com/office/powerpoint/2010/main" val="541324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Q1: </a:t>
            </a:r>
            <a:r>
              <a:rPr lang="en-US" dirty="0"/>
              <a:t>What if the jaw thrust does not open the airway?</a:t>
            </a:r>
          </a:p>
          <a:p>
            <a:pPr defTabSz="881390">
              <a:defRPr/>
            </a:pPr>
            <a:endParaRPr lang="en-US" b="1" dirty="0"/>
          </a:p>
          <a:p>
            <a:pPr defTabSz="881390">
              <a:defRPr/>
            </a:pPr>
            <a:r>
              <a:rPr lang="en-US" b="1" dirty="0"/>
              <a:t>A1: </a:t>
            </a:r>
            <a:r>
              <a:rPr lang="en-US" dirty="0"/>
              <a:t>Use Head-tilt/Chin-lift to open the airway.</a:t>
            </a:r>
          </a:p>
          <a:p>
            <a:endParaRPr lang="en-US" dirty="0"/>
          </a:p>
          <a:p>
            <a:r>
              <a:rPr lang="en-US" dirty="0"/>
              <a:t>…</a:t>
            </a:r>
          </a:p>
          <a:p>
            <a:endParaRPr lang="en-US" dirty="0"/>
          </a:p>
          <a:p>
            <a:r>
              <a:rPr lang="en-US" b="1" dirty="0"/>
              <a:t>Q2: </a:t>
            </a:r>
            <a:r>
              <a:rPr lang="en-US" dirty="0"/>
              <a:t>If performing rescue breathing on a spinal victim in water, may I stop rescue breathing to stabilize the victim on a </a:t>
            </a:r>
            <a:r>
              <a:rPr lang="en-US" dirty="0" err="1"/>
              <a:t>spineboard</a:t>
            </a:r>
            <a:r>
              <a:rPr lang="en-US" dirty="0"/>
              <a:t>?</a:t>
            </a:r>
          </a:p>
          <a:p>
            <a:pPr defTabSz="881390">
              <a:defRPr/>
            </a:pPr>
            <a:endParaRPr lang="en-US" b="1" dirty="0"/>
          </a:p>
          <a:p>
            <a:pPr defTabSz="881390">
              <a:defRPr/>
            </a:pPr>
            <a:r>
              <a:rPr lang="en-US" b="1" dirty="0"/>
              <a:t>A2: </a:t>
            </a:r>
            <a:r>
              <a:rPr lang="en-US" dirty="0"/>
              <a:t>The priority becomes resuscitation if a victim is not breathing. Immediately focus on a safe and effective removal to begin CPR on deck. A “spinal board removal” is not necessary and in fact not advisable as it will delay CPR. The “problem” is lack of oxygen and no longer the spine – so we need to treat by giving oxygen ASAP (c/o CPR).</a:t>
            </a:r>
          </a:p>
          <a:p>
            <a:endParaRPr lang="en-US" dirty="0"/>
          </a:p>
          <a:p>
            <a:r>
              <a:rPr lang="en-US" dirty="0"/>
              <a:t>…</a:t>
            </a:r>
          </a:p>
          <a:p>
            <a:endParaRPr lang="en-US" dirty="0"/>
          </a:p>
          <a:p>
            <a:r>
              <a:rPr lang="en-US" b="1" dirty="0"/>
              <a:t>Q3: </a:t>
            </a:r>
            <a:r>
              <a:rPr lang="en-US" dirty="0"/>
              <a:t>What lifesaving kick is used to perform the mandatory deep end spinal carry?</a:t>
            </a:r>
          </a:p>
          <a:p>
            <a:endParaRPr lang="en-US" b="1" dirty="0"/>
          </a:p>
          <a:p>
            <a:r>
              <a:rPr lang="en-US" b="1" dirty="0"/>
              <a:t>A3: </a:t>
            </a:r>
            <a:r>
              <a:rPr lang="en-US" dirty="0"/>
              <a:t>The deep end spinal carry that was part of the former management of spinal-injured victim has been removed and no longer a requirement. However, the candidates should still be taught various rollover techniques and transportation methods which would include lifesaving kicks (whip kick, scissor, inverted scissor and eggbeater). It is recommended that candidates use eggbeater kick as referenced in the </a:t>
            </a:r>
            <a:r>
              <a:rPr lang="en-US" i="1" dirty="0"/>
              <a:t>Canadian Lifesaving Manual</a:t>
            </a:r>
            <a:r>
              <a:rPr lang="en-US" dirty="0"/>
              <a:t>.</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44</a:t>
            </a:fld>
            <a:endParaRPr lang="en-US"/>
          </a:p>
        </p:txBody>
      </p:sp>
    </p:spTree>
    <p:extLst>
      <p:ext uri="{BB962C8B-B14F-4D97-AF65-F5344CB8AC3E}">
        <p14:creationId xmlns:p14="http://schemas.microsoft.com/office/powerpoint/2010/main" val="4162803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pPr marL="171425" marR="0" lvl="0" indent="-171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significant change to the situations item is the clarification of what the expectations of the single lifeguarding scenarios. Very little change to the team situations. </a:t>
            </a:r>
          </a:p>
          <a:p>
            <a:pPr marL="171425" indent="-171425">
              <a:buFont typeface="Arial" panose="020B0604020202020204" pitchFamily="34" charset="0"/>
              <a:buChar char="•"/>
            </a:pPr>
            <a:r>
              <a:rPr lang="en-US" dirty="0"/>
              <a:t>Ensure you have, use and reference the </a:t>
            </a:r>
            <a:r>
              <a:rPr lang="en-US" i="1" dirty="0"/>
              <a:t>National Lifeguard Award Guide </a:t>
            </a:r>
            <a:r>
              <a:rPr lang="en-US" dirty="0"/>
              <a:t>accordingly for this item.</a:t>
            </a:r>
          </a:p>
          <a:p>
            <a:pPr marL="171425" indent="-171425">
              <a:buFont typeface="Arial" panose="020B0604020202020204" pitchFamily="34" charset="0"/>
              <a:buChar char="•"/>
            </a:pPr>
            <a:r>
              <a:rPr lang="en-US" dirty="0"/>
              <a:t>Please read through at this time the respective items for Pool and Waterfront found on:</a:t>
            </a:r>
          </a:p>
          <a:p>
            <a:pPr marL="171425" indent="-171425" defTabSz="914266">
              <a:buFont typeface="Arial" panose="020B0604020202020204" pitchFamily="34" charset="0"/>
              <a:buChar char="•"/>
            </a:pPr>
            <a:r>
              <a:rPr lang="en-US" dirty="0"/>
              <a:t>NLAG Pool: Page 22</a:t>
            </a:r>
          </a:p>
          <a:p>
            <a:pPr marL="171425" indent="-171425" defTabSz="914266">
              <a:buFont typeface="Arial" panose="020B0604020202020204" pitchFamily="34" charset="0"/>
              <a:buChar char="•"/>
            </a:pPr>
            <a:r>
              <a:rPr lang="en-US" dirty="0"/>
              <a:t>NLAG Waterfront: Page 64</a:t>
            </a:r>
          </a:p>
          <a:p>
            <a:pPr marL="171425" indent="-171425">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45</a:t>
            </a:fld>
            <a:endParaRPr lang="en-US"/>
          </a:p>
        </p:txBody>
      </p:sp>
    </p:spTree>
    <p:extLst>
      <p:ext uri="{BB962C8B-B14F-4D97-AF65-F5344CB8AC3E}">
        <p14:creationId xmlns:p14="http://schemas.microsoft.com/office/powerpoint/2010/main" val="1002641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r>
              <a:rPr lang="en-US" dirty="0"/>
              <a:t>This item was evaluated in the former National Lifeguard program; however it was incorporated into the Lifeguard Situations item and often not evaluated. This item is now a stand-alone item, to ensure that it is always evaluated. </a:t>
            </a:r>
          </a:p>
          <a:p>
            <a:pPr defTabSz="914266"/>
            <a:endParaRPr lang="en-US" dirty="0"/>
          </a:p>
          <a:p>
            <a:pPr defTabSz="914266"/>
            <a:r>
              <a:rPr lang="en-US" dirty="0"/>
              <a:t>There are many aquatic operations across Canada that only require 1 lifeguard to open, and therefore since this is a National Lifeguard certification valid across the country, anyone that holds the award needs to be competent and proficient to lifeguard </a:t>
            </a:r>
            <a:r>
              <a:rPr lang="en-US" i="1" dirty="0"/>
              <a:t>any</a:t>
            </a:r>
            <a:r>
              <a:rPr lang="en-US" dirty="0"/>
              <a:t> pool. </a:t>
            </a:r>
          </a:p>
          <a:p>
            <a:pPr defTabSz="914266"/>
            <a:endParaRPr lang="en-US" dirty="0"/>
          </a:p>
          <a:p>
            <a:pPr lvl="0"/>
            <a:r>
              <a:rPr lang="en-US" dirty="0"/>
              <a:t>What does “single lifeguard situation” look like (what is it, and what it is not)?</a:t>
            </a:r>
          </a:p>
          <a:p>
            <a:pPr marL="171425" indent="-171425">
              <a:buFont typeface="Arial" panose="020B0604020202020204" pitchFamily="34" charset="0"/>
              <a:buChar char="•"/>
            </a:pPr>
            <a:r>
              <a:rPr lang="en-US" dirty="0"/>
              <a:t>Is = only lifeguard working</a:t>
            </a:r>
          </a:p>
          <a:p>
            <a:pPr marL="171425" indent="-171425">
              <a:buFont typeface="Arial" panose="020B0604020202020204" pitchFamily="34" charset="0"/>
              <a:buChar char="•"/>
            </a:pPr>
            <a:r>
              <a:rPr lang="en-US" dirty="0"/>
              <a:t>Not = 1 lifeguard responding, while the other lifeguards are “supervising”</a:t>
            </a:r>
          </a:p>
          <a:p>
            <a:pPr marL="171425" indent="-171425">
              <a:buFont typeface="Arial" panose="020B0604020202020204" pitchFamily="34" charset="0"/>
              <a:buChar char="•"/>
            </a:pPr>
            <a:endParaRPr lang="en-US" dirty="0"/>
          </a:p>
          <a:p>
            <a:r>
              <a:rPr lang="en-US" b="1" dirty="0"/>
              <a:t>Notes:</a:t>
            </a:r>
          </a:p>
          <a:p>
            <a:pPr marL="171450" indent="-171450">
              <a:buFont typeface="Arial" panose="020B0604020202020204" pitchFamily="34" charset="0"/>
              <a:buChar char="•"/>
            </a:pPr>
            <a:r>
              <a:rPr lang="en-US" dirty="0"/>
              <a:t>Situational awareness that if back-up lifeguards aren't responding (due to unforeseen reasons) that the lifeguard may have to get more assistance from bystanders that originally anticipated.</a:t>
            </a:r>
          </a:p>
          <a:p>
            <a:pPr marL="171450" indent="-171450">
              <a:buFont typeface="Arial" panose="020B0604020202020204" pitchFamily="34" charset="0"/>
              <a:buChar char="•"/>
            </a:pPr>
            <a:r>
              <a:rPr lang="en-US" dirty="0"/>
              <a:t>Pay particular attention to the notes on this item, as they provide important and valuable information to the Instructor and Examiner</a:t>
            </a:r>
          </a:p>
          <a:p>
            <a:pPr defTabSz="914266"/>
            <a:endParaRPr lang="en-US" dirty="0"/>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46</a:t>
            </a:fld>
            <a:endParaRPr lang="en-US"/>
          </a:p>
        </p:txBody>
      </p:sp>
    </p:spTree>
    <p:extLst>
      <p:ext uri="{BB962C8B-B14F-4D97-AF65-F5344CB8AC3E}">
        <p14:creationId xmlns:p14="http://schemas.microsoft.com/office/powerpoint/2010/main" val="22907009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r>
              <a:rPr lang="en-US" dirty="0"/>
              <a:t>There are various supervised operations across Canada, and </a:t>
            </a:r>
            <a:r>
              <a:rPr lang="en-US" i="1" dirty="0"/>
              <a:t>many</a:t>
            </a:r>
            <a:r>
              <a:rPr lang="en-US" dirty="0"/>
              <a:t> do lifeguard as a single-lifeguard even though </a:t>
            </a:r>
            <a:r>
              <a:rPr lang="en-US" i="1" dirty="0"/>
              <a:t>you</a:t>
            </a:r>
            <a:r>
              <a:rPr lang="en-US" dirty="0"/>
              <a:t> may not at </a:t>
            </a:r>
            <a:r>
              <a:rPr lang="en-US" i="1" dirty="0"/>
              <a:t>your</a:t>
            </a:r>
            <a:r>
              <a:rPr lang="en-US" dirty="0"/>
              <a:t> workplace. </a:t>
            </a:r>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47</a:t>
            </a:fld>
            <a:endParaRPr lang="en-US"/>
          </a:p>
        </p:txBody>
      </p:sp>
    </p:spTree>
    <p:extLst>
      <p:ext uri="{BB962C8B-B14F-4D97-AF65-F5344CB8AC3E}">
        <p14:creationId xmlns:p14="http://schemas.microsoft.com/office/powerpoint/2010/main" val="4187302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48</a:t>
            </a:fld>
            <a:endParaRPr lang="en-US"/>
          </a:p>
        </p:txBody>
      </p:sp>
    </p:spTree>
    <p:extLst>
      <p:ext uri="{BB962C8B-B14F-4D97-AF65-F5344CB8AC3E}">
        <p14:creationId xmlns:p14="http://schemas.microsoft.com/office/powerpoint/2010/main" val="23815263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49</a:t>
            </a:fld>
            <a:endParaRPr lang="en-US"/>
          </a:p>
        </p:txBody>
      </p:sp>
    </p:spTree>
    <p:extLst>
      <p:ext uri="{BB962C8B-B14F-4D97-AF65-F5344CB8AC3E}">
        <p14:creationId xmlns:p14="http://schemas.microsoft.com/office/powerpoint/2010/main" val="1338291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5</a:t>
            </a:fld>
            <a:endParaRPr lang="en-US"/>
          </a:p>
        </p:txBody>
      </p:sp>
    </p:spTree>
    <p:extLst>
      <p:ext uri="{BB962C8B-B14F-4D97-AF65-F5344CB8AC3E}">
        <p14:creationId xmlns:p14="http://schemas.microsoft.com/office/powerpoint/2010/main" val="1947873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50</a:t>
            </a:fld>
            <a:endParaRPr lang="en-US"/>
          </a:p>
        </p:txBody>
      </p:sp>
    </p:spTree>
    <p:extLst>
      <p:ext uri="{BB962C8B-B14F-4D97-AF65-F5344CB8AC3E}">
        <p14:creationId xmlns:p14="http://schemas.microsoft.com/office/powerpoint/2010/main" val="429029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5-7 Minutes:</a:t>
            </a:r>
            <a:r>
              <a:rPr lang="en-US" dirty="0"/>
              <a:t> Have groups report on various methods in creating lifeguard situations with reference to:</a:t>
            </a:r>
          </a:p>
          <a:p>
            <a:pPr marL="171425" indent="-171425">
              <a:buFont typeface="Arial" panose="020B0604020202020204" pitchFamily="34" charset="0"/>
              <a:buChar char="•"/>
            </a:pPr>
            <a:r>
              <a:rPr lang="en-US" dirty="0"/>
              <a:t>The benefits or features of their method. E.g. allows for quick feedback, time management allowing for lots of practice time, etc. </a:t>
            </a:r>
          </a:p>
          <a:p>
            <a:pPr marL="171425" indent="-171425">
              <a:buFont typeface="Arial" panose="020B0604020202020204" pitchFamily="34" charset="0"/>
              <a:buChar char="•"/>
            </a:pPr>
            <a:r>
              <a:rPr lang="en-US" dirty="0"/>
              <a:t>List three or more factors when considering how to set up a lifeguard situation. E.g. Number of candidates, beginning of course requiring a walk through or demo of a guard situation, etc.</a:t>
            </a:r>
          </a:p>
          <a:p>
            <a:pPr marL="171425" indent="-171425">
              <a:buFont typeface="Arial" panose="020B0604020202020204" pitchFamily="34" charset="0"/>
              <a:buChar char="•"/>
            </a:pPr>
            <a:r>
              <a:rPr lang="en-US" dirty="0"/>
              <a:t>How is feedback delivered? E.g. Instructor-lead versus peer feedback, and when is it delivered?</a:t>
            </a:r>
          </a:p>
          <a:p>
            <a:endParaRPr lang="en-US" dirty="0"/>
          </a:p>
          <a:p>
            <a:r>
              <a:rPr lang="en-US" b="1" dirty="0"/>
              <a:t>Strategy 1:</a:t>
            </a:r>
          </a:p>
          <a:p>
            <a:pPr marL="171425" indent="-171425">
              <a:buFont typeface="Arial" panose="020B0604020202020204" pitchFamily="34" charset="0"/>
              <a:buChar char="•"/>
            </a:pPr>
            <a:r>
              <a:rPr lang="en-US" dirty="0"/>
              <a:t>While ensuring that there are a minimum of 6 potential victims, split the group into 2 or 3 (to have a group size of at least 6 people).</a:t>
            </a:r>
          </a:p>
          <a:p>
            <a:pPr marL="171425" indent="-171425">
              <a:buFont typeface="Arial" panose="020B0604020202020204" pitchFamily="34" charset="0"/>
              <a:buChar char="•"/>
            </a:pPr>
            <a:r>
              <a:rPr lang="en-US" dirty="0"/>
              <a:t>Group 1: to prepare to lifeguard as a single guard and waits in an area away from the pool (e.g. pool change room so they are not in hearing/seeing distance).</a:t>
            </a:r>
          </a:p>
          <a:p>
            <a:pPr marL="171425" indent="-171425">
              <a:buFont typeface="Arial" panose="020B0604020202020204" pitchFamily="34" charset="0"/>
              <a:buChar char="•"/>
            </a:pPr>
            <a:r>
              <a:rPr lang="en-US" dirty="0"/>
              <a:t>Group 2: will be assigned various victim types (all the same one, or variety) and are also numbered. Victims are given cues including a non-verbal cue of when to go (e.g. Examiner sips water from a water bottle).</a:t>
            </a:r>
          </a:p>
          <a:p>
            <a:pPr marL="171425" indent="-171425">
              <a:buFont typeface="Arial" panose="020B0604020202020204" pitchFamily="34" charset="0"/>
              <a:buChar char="•"/>
            </a:pPr>
            <a:r>
              <a:rPr lang="en-US" dirty="0"/>
              <a:t>One at a time the lifeguard proceeds to supervise the pool with the mock patrons swimming around (the others wait in the off-deck area available).</a:t>
            </a:r>
          </a:p>
          <a:p>
            <a:pPr marL="171425" indent="-171425">
              <a:buFont typeface="Arial" panose="020B0604020202020204" pitchFamily="34" charset="0"/>
              <a:buChar char="•"/>
            </a:pPr>
            <a:r>
              <a:rPr lang="en-US" dirty="0"/>
              <a:t>When the Examiner performs the assigned cue, the victim proceeds to act out their victim type. Lifeguard responds accordingly.</a:t>
            </a:r>
          </a:p>
          <a:p>
            <a:pPr marL="171425" indent="-171425">
              <a:buFont typeface="Arial" panose="020B0604020202020204" pitchFamily="34" charset="0"/>
              <a:buChar char="•"/>
            </a:pPr>
            <a:r>
              <a:rPr lang="en-US" dirty="0"/>
              <a:t>The Examiner can proceed to allow the lifeguard to continue performing the appropriate rescue, while Lifeguard #2 comes on deck to begin their turn.</a:t>
            </a:r>
          </a:p>
          <a:p>
            <a:pPr marL="171425" indent="-171425">
              <a:buFont typeface="Arial" panose="020B0604020202020204" pitchFamily="34" charset="0"/>
              <a:buChar char="•"/>
            </a:pPr>
            <a:r>
              <a:rPr lang="en-US" dirty="0"/>
              <a:t>Continue the staggered start, until the lifeguard group is finished. Then switch lifeguard-victim groups and repeat so that everyone has a turn.</a:t>
            </a:r>
          </a:p>
          <a:p>
            <a:pPr marL="171425" indent="-171425">
              <a:buFont typeface="Arial" panose="020B0604020202020204" pitchFamily="34" charset="0"/>
              <a:buChar char="•"/>
            </a:pPr>
            <a:r>
              <a:rPr lang="en-US" b="1" dirty="0"/>
              <a:t>Note: </a:t>
            </a:r>
            <a:r>
              <a:rPr lang="en-US" dirty="0"/>
              <a:t>There must be an auxiliary staff member available to the back-up guard for this item. Options may include: the lifeguard from Group 1 that just completed their skill, an assigned member from Group 2 (the victim group) that will be the bona-fide auxiliary staff member for all lifeguards, etc.</a:t>
            </a:r>
          </a:p>
          <a:p>
            <a:pPr marL="171425" indent="-171425">
              <a:buFont typeface="Arial" panose="020B0604020202020204" pitchFamily="34" charset="0"/>
              <a:buChar char="•"/>
            </a:pPr>
            <a:endParaRPr lang="en-US" dirty="0"/>
          </a:p>
          <a:p>
            <a:r>
              <a:rPr lang="en-US" dirty="0"/>
              <a:t>Key factors for creating successful and efficient lifeguard situations used to evaluate a single lifeguard situation. </a:t>
            </a:r>
          </a:p>
          <a:p>
            <a:endParaRPr lang="en-US" dirty="0"/>
          </a:p>
          <a:p>
            <a:r>
              <a:rPr lang="en-US" b="1" dirty="0"/>
              <a:t>Such as:</a:t>
            </a:r>
          </a:p>
          <a:p>
            <a:pPr marL="171425" indent="-171425">
              <a:buFont typeface="Arial" panose="020B0604020202020204" pitchFamily="34" charset="0"/>
              <a:buChar char="•"/>
            </a:pPr>
            <a:r>
              <a:rPr lang="en-US" dirty="0"/>
              <a:t>Realistic victim scenarios</a:t>
            </a:r>
          </a:p>
          <a:p>
            <a:pPr marL="171425" indent="-171425">
              <a:buFont typeface="Arial" panose="020B0604020202020204" pitchFamily="34" charset="0"/>
              <a:buChar char="•"/>
            </a:pPr>
            <a:r>
              <a:rPr lang="en-US" dirty="0"/>
              <a:t>Time needed to set up</a:t>
            </a:r>
          </a:p>
          <a:p>
            <a:pPr marL="171425" indent="-171425">
              <a:buFont typeface="Arial" panose="020B0604020202020204" pitchFamily="34" charset="0"/>
              <a:buChar char="•"/>
            </a:pPr>
            <a:r>
              <a:rPr lang="en-US" dirty="0"/>
              <a:t>Appropriate first aid supplies at hand</a:t>
            </a:r>
          </a:p>
          <a:p>
            <a:pPr marL="171425" indent="-171425">
              <a:buFont typeface="Arial" panose="020B0604020202020204" pitchFamily="34" charset="0"/>
              <a:buChar char="•"/>
            </a:pPr>
            <a:r>
              <a:rPr lang="en-US" dirty="0"/>
              <a:t>Where possible a victim simulation kit should be used to help portray realistic victim types (e.g. make-up, red food </a:t>
            </a:r>
            <a:r>
              <a:rPr lang="en-US" dirty="0" err="1"/>
              <a:t>colour</a:t>
            </a:r>
            <a:r>
              <a:rPr lang="en-US" dirty="0"/>
              <a:t> for bleeding, oatmeal for vomit, medical alerts, empty pill bottles, petroleum jelly and Plasticine for wounds, etc.) See </a:t>
            </a:r>
            <a:r>
              <a:rPr lang="en-US" i="1" dirty="0"/>
              <a:t>Instructor Manual</a:t>
            </a:r>
            <a:r>
              <a:rPr lang="en-US" dirty="0"/>
              <a:t>, Teaching Resuscitation and First Aid.</a:t>
            </a:r>
          </a:p>
          <a:p>
            <a:pPr marL="171425" indent="-171425">
              <a:buFont typeface="Arial" panose="020B0604020202020204" pitchFamily="34" charset="0"/>
              <a:buChar char="•"/>
            </a:pPr>
            <a:r>
              <a:rPr lang="en-US" dirty="0"/>
              <a:t>Specialized techniques or skills have been instructed for a particular situation, e.g. double clutch rescues</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51</a:t>
            </a:fld>
            <a:endParaRPr lang="en-US"/>
          </a:p>
        </p:txBody>
      </p:sp>
    </p:spTree>
    <p:extLst>
      <p:ext uri="{BB962C8B-B14F-4D97-AF65-F5344CB8AC3E}">
        <p14:creationId xmlns:p14="http://schemas.microsoft.com/office/powerpoint/2010/main" val="3923738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dirty="0"/>
          </a:p>
          <a:p>
            <a:pPr marL="171425" indent="-171425">
              <a:buFont typeface="Arial" panose="020B0604020202020204" pitchFamily="34" charset="0"/>
              <a:buChar char="•"/>
            </a:pPr>
            <a:r>
              <a:rPr lang="en-US" dirty="0"/>
              <a:t>Throughout the Award Guide there are many notes pertaining to setting up lifeguard situations (single guard and team situations).</a:t>
            </a:r>
          </a:p>
          <a:p>
            <a:pPr marL="171425" indent="-171425">
              <a:buFont typeface="Arial" panose="020B0604020202020204" pitchFamily="34" charset="0"/>
              <a:buChar char="•"/>
            </a:pPr>
            <a:r>
              <a:rPr lang="en-US" dirty="0"/>
              <a:t>NLAG Page vi: Note to National Lifeguard Instructors</a:t>
            </a:r>
          </a:p>
          <a:p>
            <a:pPr marL="171425" indent="-171425">
              <a:buFont typeface="Arial" panose="020B0604020202020204" pitchFamily="34" charset="0"/>
              <a:buChar char="•"/>
            </a:pPr>
            <a:r>
              <a:rPr lang="en-US" dirty="0"/>
              <a:t>NLAG: Test items</a:t>
            </a:r>
          </a:p>
          <a:p>
            <a:pPr marL="171425" indent="-171425">
              <a:buFont typeface="Arial" panose="020B0604020202020204" pitchFamily="34" charset="0"/>
              <a:buChar char="•"/>
            </a:pPr>
            <a:r>
              <a:rPr lang="en-US" dirty="0"/>
              <a:t>NLAG: Appendix 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Additionally, take a moment to review the </a:t>
            </a:r>
            <a:r>
              <a:rPr lang="en-US" i="1" dirty="0"/>
              <a:t>Bronze Medals Award Guide </a:t>
            </a:r>
            <a:r>
              <a:rPr lang="en-US" dirty="0"/>
              <a:t>(2020):</a:t>
            </a:r>
          </a:p>
          <a:p>
            <a:pPr marL="171425" indent="-171425">
              <a:buFont typeface="Arial" panose="020B0604020202020204" pitchFamily="34" charset="0"/>
              <a:buChar char="•"/>
            </a:pPr>
            <a:r>
              <a:rPr lang="en-US" dirty="0"/>
              <a:t>Appendix A: Designing Assistant Lifeguard Situations </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52</a:t>
            </a:fld>
            <a:endParaRPr lang="en-US"/>
          </a:p>
        </p:txBody>
      </p:sp>
    </p:spTree>
    <p:extLst>
      <p:ext uri="{BB962C8B-B14F-4D97-AF65-F5344CB8AC3E}">
        <p14:creationId xmlns:p14="http://schemas.microsoft.com/office/powerpoint/2010/main" val="614621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a:t>In lifeguard situations, scenarios may include any of the test items within the National Lifeguard option (e.g., public relations, drowning non-swimmer, submerged victim, spinal-injured victim, injured swimmer, facility emergency, environmental emergency). </a:t>
            </a:r>
            <a:r>
              <a:rPr lang="en-CA" b="1" dirty="0"/>
              <a:t>Note that first aid conditions are limited to those outlined in Appendix A.</a:t>
            </a:r>
            <a:endParaRPr lang="en-US" b="1" dirty="0"/>
          </a:p>
          <a:p>
            <a:pPr lvl="0"/>
            <a:br>
              <a:rPr lang="en-CA" dirty="0"/>
            </a:br>
            <a:r>
              <a:rPr lang="en-CA" dirty="0"/>
              <a:t>Situations should be simple, realistic and based on those commonly encountered by lifeguards in real life. Examiners will adapt scenarios to a pool, waterpark, waterfront or surf environment (e.g., heat exhaustion in a pool setting could be caused by sauna use versus sun exposure at a waterfront).</a:t>
            </a:r>
            <a:endParaRPr lang="en-US" dirty="0"/>
          </a:p>
          <a:p>
            <a:r>
              <a:rPr lang="en-CA" dirty="0"/>
              <a:t> </a:t>
            </a:r>
            <a:endParaRPr lang="en-US" dirty="0"/>
          </a:p>
          <a:p>
            <a:pPr lvl="0"/>
            <a:r>
              <a:rPr lang="en-CA" dirty="0"/>
              <a:t>Recent statistics show that lifeguards most commonly deal with drowning non-swimmer and minor wound (nosebleeds, minor cuts and scrapes) interventions. When designing scenarios for specific user groups or facilities, ensure that they are realistic (e.g., children are more likely to require a public relations intervention for a rule infraction; adult swimmers are more likely to suffer from a medical emergency; an allergy attack may be more realistic in an outdoor environment with a bee sting). Situations that may/may not involve first aid treatments include:</a:t>
            </a:r>
            <a:endParaRPr lang="en-US" dirty="0"/>
          </a:p>
          <a:p>
            <a:pPr marL="165261" indent="-165261">
              <a:buFont typeface="Arial" panose="020B0604020202020204" pitchFamily="34" charset="0"/>
              <a:buChar char="•"/>
            </a:pPr>
            <a:r>
              <a:rPr lang="en-CA" dirty="0"/>
              <a:t>Public relations (e.g., rule infractions, facility inquiries, unsupervised toddlers, missing person)</a:t>
            </a:r>
            <a:endParaRPr lang="en-US" dirty="0"/>
          </a:p>
          <a:p>
            <a:pPr marL="165261" indent="-165261">
              <a:buFont typeface="Arial" panose="020B0604020202020204" pitchFamily="34" charset="0"/>
              <a:buChar char="•"/>
            </a:pPr>
            <a:r>
              <a:rPr lang="en-CA" dirty="0"/>
              <a:t>Facility emergencies (e.g., chlorine gas leak, power outage, fire alarm)</a:t>
            </a:r>
            <a:endParaRPr lang="en-US" dirty="0"/>
          </a:p>
          <a:p>
            <a:pPr marL="165261" indent="-165261">
              <a:buFont typeface="Arial" panose="020B0604020202020204" pitchFamily="34" charset="0"/>
              <a:buChar char="•"/>
            </a:pPr>
            <a:r>
              <a:rPr lang="en-CA" dirty="0"/>
              <a:t>Environmental dangers (storm, cold weather/water, waves, rip tides, etc.)</a:t>
            </a:r>
            <a:endParaRPr lang="en-US" dirty="0"/>
          </a:p>
          <a:p>
            <a:r>
              <a:rPr lang="en-CA" dirty="0"/>
              <a:t> </a:t>
            </a:r>
            <a:endParaRPr lang="en-US" dirty="0"/>
          </a:p>
          <a:p>
            <a:pPr lvl="0"/>
            <a:r>
              <a:rPr lang="en-CA" dirty="0"/>
              <a:t>Each scenario set of 3 or 4 situations should include a DNS (minor or major), a wound management scenario and/or other first aid intervention (minor or major), and a public relations or facility/environmental emergency.</a:t>
            </a:r>
            <a:endParaRPr lang="en-US" dirty="0"/>
          </a:p>
          <a:p>
            <a:r>
              <a:rPr lang="en-CA" dirty="0"/>
              <a:t> </a:t>
            </a:r>
            <a:endParaRPr lang="en-US" dirty="0"/>
          </a:p>
          <a:p>
            <a:pPr lvl="0"/>
            <a:r>
              <a:rPr lang="en-CA" dirty="0"/>
              <a:t>The design and number of minor and major emergencies needs to ensure that all candidates have an opportunity to demonstrate to the evaluator’s satisfaction that they are performing at the National Lifeguard standard.</a:t>
            </a:r>
            <a:endParaRPr lang="en-US" dirty="0"/>
          </a:p>
          <a:p>
            <a:r>
              <a:rPr lang="en-CA" dirty="0"/>
              <a:t> </a:t>
            </a:r>
            <a:endParaRPr lang="en-US" dirty="0"/>
          </a:p>
          <a:p>
            <a:pPr lvl="0"/>
            <a:r>
              <a:rPr lang="en-CA" dirty="0"/>
              <a:t>Design the majority of situations to occur in the water.</a:t>
            </a:r>
            <a:endParaRPr lang="en-US" dirty="0"/>
          </a:p>
          <a:p>
            <a:r>
              <a:rPr lang="en-CA" dirty="0"/>
              <a:t> </a:t>
            </a:r>
            <a:endParaRPr lang="en-US" dirty="0"/>
          </a:p>
          <a:p>
            <a:pPr lvl="0"/>
            <a:r>
              <a:rPr lang="en-CA" dirty="0"/>
              <a:t>With reference to the National Lifeguard Examination Policy, the minimum number of simulated patrons is 6. More is recommended, but 6 is the minimum. (</a:t>
            </a:r>
            <a:r>
              <a:rPr lang="en-US" dirty="0"/>
              <a:t>the back-up of the untrained (NL) staff member is on top of the 6 participants. That would ensure that the 8 people minimum for an exam is maintained.</a:t>
            </a:r>
            <a:r>
              <a:rPr lang="en-CA" dirty="0"/>
              <a:t>)</a:t>
            </a:r>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53</a:t>
            </a:fld>
            <a:endParaRPr lang="en-US"/>
          </a:p>
        </p:txBody>
      </p:sp>
    </p:spTree>
    <p:extLst>
      <p:ext uri="{BB962C8B-B14F-4D97-AF65-F5344CB8AC3E}">
        <p14:creationId xmlns:p14="http://schemas.microsoft.com/office/powerpoint/2010/main" val="372046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54</a:t>
            </a:fld>
            <a:endParaRPr lang="en-US"/>
          </a:p>
        </p:txBody>
      </p:sp>
    </p:spTree>
    <p:extLst>
      <p:ext uri="{BB962C8B-B14F-4D97-AF65-F5344CB8AC3E}">
        <p14:creationId xmlns:p14="http://schemas.microsoft.com/office/powerpoint/2010/main" val="2917328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r>
              <a:rPr lang="en-US" dirty="0"/>
              <a:t>Thank all for following this Self-Learning Guide. Should you have any questions about the National Lifeguard program, please send us an email at training@lifeguarding.com.</a:t>
            </a:r>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55</a:t>
            </a:fld>
            <a:endParaRPr lang="en-US"/>
          </a:p>
        </p:txBody>
      </p:sp>
    </p:spTree>
    <p:extLst>
      <p:ext uri="{BB962C8B-B14F-4D97-AF65-F5344CB8AC3E}">
        <p14:creationId xmlns:p14="http://schemas.microsoft.com/office/powerpoint/2010/main" val="4176077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pPr marL="171425" indent="-171425">
              <a:buFont typeface="Arial" panose="020B0604020202020204" pitchFamily="34" charset="0"/>
              <a:buChar char="•"/>
            </a:pPr>
            <a:r>
              <a:rPr lang="en-US" dirty="0"/>
              <a:t>Ensure you have, use and reference the </a:t>
            </a:r>
            <a:r>
              <a:rPr lang="en-US" i="1" dirty="0"/>
              <a:t>National Lifeguard Award Guide</a:t>
            </a:r>
            <a:r>
              <a:rPr lang="en-US" dirty="0"/>
              <a:t>.</a:t>
            </a:r>
          </a:p>
          <a:p>
            <a:pPr marL="612120" lvl="1" indent="-171425">
              <a:buFont typeface="Arial" panose="020B0604020202020204" pitchFamily="34" charset="0"/>
              <a:buChar char="•"/>
            </a:pPr>
            <a:r>
              <a:rPr lang="en-US" dirty="0"/>
              <a:t>Example: In National Lifeguard Pool, Item 8C is on page 15, called Pool supervision: prevention and intervention</a:t>
            </a:r>
          </a:p>
          <a:p>
            <a:pPr marL="171425" indent="-171425">
              <a:buFont typeface="Arial" panose="020B0604020202020204" pitchFamily="34" charset="0"/>
              <a:buChar char="•"/>
            </a:pPr>
            <a:r>
              <a:rPr lang="en-US" dirty="0"/>
              <a:t>Ensure that you have the NLAG out and ready to reference.</a:t>
            </a:r>
          </a:p>
          <a:p>
            <a:endParaRPr lang="en-US"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6</a:t>
            </a:fld>
            <a:endParaRPr lang="en-US"/>
          </a:p>
        </p:txBody>
      </p:sp>
    </p:spTree>
    <p:extLst>
      <p:ext uri="{BB962C8B-B14F-4D97-AF65-F5344CB8AC3E}">
        <p14:creationId xmlns:p14="http://schemas.microsoft.com/office/powerpoint/2010/main" val="3807680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this slide is to highlight the key benefits of revising the NL training program. These are the highlights of how changes to lifeguard standards were developed. </a:t>
            </a:r>
          </a:p>
          <a:p>
            <a:endParaRPr lang="en-US" dirty="0"/>
          </a:p>
          <a:p>
            <a:r>
              <a:rPr lang="en-US" b="1" dirty="0"/>
              <a:t>Notes:</a:t>
            </a:r>
          </a:p>
          <a:p>
            <a:pPr marL="171425" indent="-171425">
              <a:buFont typeface="Arial" panose="020B0604020202020204" pitchFamily="34" charset="0"/>
              <a:buChar char="•"/>
            </a:pPr>
            <a:r>
              <a:rPr lang="en-US" dirty="0"/>
              <a:t>The Lifesaving Society reviews and revises the National Lifeguard training program on a regular basis to ensure it remains relevant to the needs of lifeguard employers and remains current with North American and international best practices.</a:t>
            </a:r>
          </a:p>
          <a:p>
            <a:pPr marL="171425" indent="-171425">
              <a:buFont typeface="Arial" panose="020B0604020202020204" pitchFamily="34" charset="0"/>
              <a:buChar char="•"/>
            </a:pPr>
            <a:r>
              <a:rPr lang="en-US" dirty="0"/>
              <a:t>Regular revision ensures that the Society provides an up-to-date, reasonable, comprehensive and balanced program for professional lifeguarding training in Canada. (Important to talk about the program is for professionals. Professionals who practice and work on their skills/fitness to perform at or above standards every time).</a:t>
            </a:r>
          </a:p>
          <a:p>
            <a:pPr marL="171425" indent="-171425">
              <a:buFont typeface="Arial" panose="020B0604020202020204" pitchFamily="34" charset="0"/>
              <a:buChar char="•"/>
            </a:pPr>
            <a:r>
              <a:rPr lang="en-US" dirty="0"/>
              <a:t>The National NL Revisions Committee, with representation from all Branches, reviewed the NL curriculum. Changes were presented for the approval of the Lifesaving Society national board of directors.</a:t>
            </a:r>
          </a:p>
          <a:p>
            <a:pPr marL="171425" indent="-171425">
              <a:buFont typeface="Arial" panose="020B0604020202020204" pitchFamily="34" charset="0"/>
              <a:buChar char="•"/>
            </a:pPr>
            <a:r>
              <a:rPr lang="en-US" dirty="0"/>
              <a:t>Great care was taken to review the lifeguard programs and standards from Royal Life Saving Society Commonwealth and surf lifesaving nations, the standards of the International Life Saving Federation and the work of the United States.</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7</a:t>
            </a:fld>
            <a:endParaRPr lang="en-US"/>
          </a:p>
        </p:txBody>
      </p:sp>
    </p:spTree>
    <p:extLst>
      <p:ext uri="{BB962C8B-B14F-4D97-AF65-F5344CB8AC3E}">
        <p14:creationId xmlns:p14="http://schemas.microsoft.com/office/powerpoint/2010/main" val="3510240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are based on the 3 key areas:</a:t>
            </a:r>
          </a:p>
          <a:p>
            <a:endParaRPr lang="en-US" dirty="0"/>
          </a:p>
          <a:p>
            <a:r>
              <a:rPr lang="en-US" b="1" i="1" dirty="0"/>
              <a:t>Demonstrated need </a:t>
            </a:r>
            <a:r>
              <a:rPr lang="en-US" dirty="0"/>
              <a:t>– </a:t>
            </a:r>
            <a:r>
              <a:rPr lang="en-US" b="1" i="1" dirty="0"/>
              <a:t>e.g. </a:t>
            </a:r>
            <a:r>
              <a:rPr lang="en-US" dirty="0"/>
              <a:t>reflects the needs and requirements to meet criteria set out by Canadian Human Rights Commission which includes adjustments to some items. 2 examples include:</a:t>
            </a:r>
          </a:p>
          <a:p>
            <a:endParaRPr lang="en-US" dirty="0"/>
          </a:p>
          <a:p>
            <a:pPr marL="228567" indent="-228567">
              <a:buAutoNum type="arabicPeriod"/>
            </a:pPr>
            <a:r>
              <a:rPr lang="en-US" dirty="0"/>
              <a:t>Rescue drill has been removed from the “physical standard” category and has become a skill item rather then an item that must be completed within a specific time frame. Candidates in the course are now empowered to select their own victim, rather then the former verbiage of “selecting a victim relatively their own size” as this can be perceived as discriminatory. </a:t>
            </a:r>
          </a:p>
          <a:p>
            <a:pPr marL="228567" indent="-228567">
              <a:buAutoNum type="arabicPeriod"/>
            </a:pPr>
            <a:r>
              <a:rPr lang="en-US" dirty="0"/>
              <a:t>The physical standards (4) are all now completed without equipment requirements and victims (i.e. endurance challenge, sprint challenge, underwater swim) or very specific equipment (i.e. object recovery). There is no more variability regarding the use of other candidates as victims. </a:t>
            </a:r>
          </a:p>
          <a:p>
            <a:endParaRPr lang="en-US" b="1" i="1" dirty="0"/>
          </a:p>
          <a:p>
            <a:r>
              <a:rPr lang="en-US" b="1" i="1" dirty="0"/>
              <a:t>Research based </a:t>
            </a:r>
            <a:r>
              <a:rPr lang="en-US" dirty="0"/>
              <a:t>– </a:t>
            </a:r>
            <a:r>
              <a:rPr lang="en-US" b="1" i="1" dirty="0"/>
              <a:t>e.g. </a:t>
            </a:r>
            <a:r>
              <a:rPr lang="en-US" dirty="0"/>
              <a:t>reflects current research, international standards and best practices. The management items were reviewed to ensure there is a focus on priorities such as life-over-limb principle when it comes to management of spinal-injured victim as well as incorporating the need for a lifeguard to become proficient in the use of various buoyant and non-buoyant rescue aids.</a:t>
            </a:r>
          </a:p>
          <a:p>
            <a:endParaRPr lang="en-US" b="1" i="1" dirty="0"/>
          </a:p>
          <a:p>
            <a:r>
              <a:rPr lang="en-US" b="1" i="1" dirty="0"/>
              <a:t>Lifeguard situation items – e.g.</a:t>
            </a:r>
            <a:r>
              <a:rPr lang="en-US" i="0" dirty="0"/>
              <a:t> the cumulative skills required for a lifeguard to successfully perform during lifeguard situations were reviewed and modified to ensure best practices were maintained and skills streamlined efficiently from Bronze Cross (Assistant Lifeguard) to National Lifeguard.</a:t>
            </a:r>
          </a:p>
          <a:p>
            <a:endParaRPr lang="en-US" i="1" dirty="0"/>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8</a:t>
            </a:fld>
            <a:endParaRPr lang="en-US"/>
          </a:p>
        </p:txBody>
      </p:sp>
    </p:spTree>
    <p:extLst>
      <p:ext uri="{BB962C8B-B14F-4D97-AF65-F5344CB8AC3E}">
        <p14:creationId xmlns:p14="http://schemas.microsoft.com/office/powerpoint/2010/main" val="12045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pPr marL="171425" indent="-171425">
              <a:buFont typeface="Arial" panose="020B0604020202020204" pitchFamily="34" charset="0"/>
              <a:buChar char="•"/>
            </a:pPr>
            <a:r>
              <a:rPr lang="en-US" dirty="0"/>
              <a:t>Recently adopted 2020 international resuscitation guidelines have been folded into the updated NL program.</a:t>
            </a:r>
          </a:p>
          <a:p>
            <a:pPr marL="171425" indent="-171425">
              <a:buFont typeface="Arial" panose="020B0604020202020204" pitchFamily="34" charset="0"/>
              <a:buChar char="•"/>
            </a:pPr>
            <a:r>
              <a:rPr lang="en-US" dirty="0"/>
              <a:t>Introduce the revised award guide with a focus on the “Foreword” (page iii): </a:t>
            </a:r>
          </a:p>
          <a:p>
            <a:pPr marL="628558" lvl="1" indent="-171425">
              <a:buFont typeface="Arial" panose="020B0604020202020204" pitchFamily="34" charset="0"/>
              <a:buChar char="•"/>
            </a:pPr>
            <a:r>
              <a:rPr lang="en-US" b="1" i="1" dirty="0"/>
              <a:t>Purpose statements</a:t>
            </a:r>
            <a:r>
              <a:rPr lang="en-US" dirty="0"/>
              <a:t>: specify the why the item is included.</a:t>
            </a:r>
          </a:p>
          <a:p>
            <a:pPr marL="628558" lvl="1" indent="-171425">
              <a:buFont typeface="Arial" panose="020B0604020202020204" pitchFamily="34" charset="0"/>
              <a:buChar char="•"/>
            </a:pPr>
            <a:r>
              <a:rPr lang="en-US" b="1" i="1" dirty="0"/>
              <a:t>Learning outcomes</a:t>
            </a:r>
            <a:r>
              <a:rPr lang="en-US" dirty="0"/>
              <a:t>: define what the candidate is expected to know, understand/or be able to demonstrate.</a:t>
            </a:r>
          </a:p>
          <a:p>
            <a:pPr marL="628558" lvl="1" indent="-171425">
              <a:buFont typeface="Arial" panose="020B0604020202020204" pitchFamily="34" charset="0"/>
              <a:buChar char="•"/>
            </a:pPr>
            <a:r>
              <a:rPr lang="en-US" b="1" i="1" dirty="0"/>
              <a:t>Must Sees</a:t>
            </a:r>
            <a:r>
              <a:rPr lang="en-US" dirty="0"/>
              <a:t>: criteria define the performance standard at which the candidate must perform to be successful. </a:t>
            </a:r>
          </a:p>
          <a:p>
            <a:endParaRPr lang="en-US" dirty="0"/>
          </a:p>
          <a:p>
            <a:r>
              <a:rPr lang="en-US" dirty="0"/>
              <a:t>Take a moment now to read the “What’s new in this Edition” (page vi-viii). </a:t>
            </a:r>
          </a:p>
          <a:p>
            <a:endParaRPr lang="en-US" dirty="0"/>
          </a:p>
          <a:p>
            <a:r>
              <a:rPr lang="en-US" dirty="0"/>
              <a:t>Also read the information on our website under the National Lifeguard subpage: https://www.lifesavingsociety.com/lifeguarding/national-lifeguard.aspx </a:t>
            </a:r>
          </a:p>
          <a:p>
            <a:endParaRPr lang="en-US" dirty="0"/>
          </a:p>
          <a:p>
            <a:r>
              <a:rPr lang="en-US" dirty="0"/>
              <a:t>Take a moment to read the </a:t>
            </a:r>
            <a:r>
              <a:rPr lang="en-US" i="1" dirty="0"/>
              <a:t>National Lifeguard Examination Policy </a:t>
            </a:r>
            <a:r>
              <a:rPr lang="en-US" i="0" u="none" dirty="0"/>
              <a:t>located on our website.</a:t>
            </a:r>
          </a:p>
          <a:p>
            <a:endParaRPr lang="en-US" i="0" u="none" dirty="0"/>
          </a:p>
          <a:p>
            <a:r>
              <a:rPr lang="en-US" dirty="0"/>
              <a:t>Reference link: http://www.lifesavingsociety.com/lifeguarding/national-lifeguard/national-lifeguard-examination-policy.aspx </a:t>
            </a:r>
          </a:p>
          <a:p>
            <a:endParaRPr lang="en-US" dirty="0"/>
          </a:p>
          <a:p>
            <a:r>
              <a:rPr lang="en-US" b="1" dirty="0"/>
              <a:t>About the Policy:</a:t>
            </a:r>
          </a:p>
          <a:p>
            <a:pPr marL="171425" indent="-171425">
              <a:buFont typeface="Arial" panose="020B0604020202020204" pitchFamily="34" charset="0"/>
              <a:buChar char="•"/>
            </a:pPr>
            <a:r>
              <a:rPr lang="en-US" dirty="0"/>
              <a:t>The </a:t>
            </a:r>
            <a:r>
              <a:rPr lang="en-US" i="1" dirty="0"/>
              <a:t>National Lifeguard Examination Policy </a:t>
            </a:r>
            <a:r>
              <a:rPr lang="en-US" dirty="0"/>
              <a:t>(effective </a:t>
            </a:r>
            <a:r>
              <a:rPr lang="en-US" dirty="0">
                <a:highlight>
                  <a:srgbClr val="FFFF00"/>
                </a:highlight>
              </a:rPr>
              <a:t>January 1, 2023</a:t>
            </a:r>
            <a:r>
              <a:rPr lang="en-US" dirty="0"/>
              <a:t>) is a policy of the Lifesaving Society Ontario for NL Instructors and NL Examiners. The </a:t>
            </a:r>
            <a:r>
              <a:rPr lang="en-US" i="1" dirty="0"/>
              <a:t>Policy </a:t>
            </a:r>
            <a:r>
              <a:rPr lang="en-US" dirty="0"/>
              <a:t>defines the minimum conditions under which National Lifeguard examinations may occur:</a:t>
            </a:r>
          </a:p>
          <a:p>
            <a:pPr marL="628558" lvl="1" indent="-171425">
              <a:buFont typeface="Arial" panose="020B0604020202020204" pitchFamily="34" charset="0"/>
              <a:buChar char="•"/>
            </a:pPr>
            <a:r>
              <a:rPr lang="en-US" dirty="0"/>
              <a:t>NL test sheets may only be submitted by an Affiliate Member.</a:t>
            </a:r>
          </a:p>
          <a:p>
            <a:pPr marL="628558" lvl="1" indent="-171425">
              <a:buFont typeface="Arial" panose="020B0604020202020204" pitchFamily="34" charset="0"/>
              <a:buChar char="•"/>
            </a:pPr>
            <a:r>
              <a:rPr lang="en-US" dirty="0"/>
              <a:t>Minimum pool facility specs.</a:t>
            </a:r>
          </a:p>
          <a:p>
            <a:pPr marL="628558" lvl="1" indent="-171425">
              <a:buFont typeface="Arial" panose="020B0604020202020204" pitchFamily="34" charset="0"/>
              <a:buChar char="•"/>
            </a:pPr>
            <a:r>
              <a:rPr lang="en-US" dirty="0"/>
              <a:t>Minimum equipment required and accompanying descriptions.</a:t>
            </a:r>
          </a:p>
          <a:p>
            <a:pPr marL="628558" lvl="1" indent="-171425">
              <a:buFont typeface="Arial" panose="020B0604020202020204" pitchFamily="34" charset="0"/>
              <a:buChar char="•"/>
            </a:pPr>
            <a:r>
              <a:rPr lang="en-US" dirty="0"/>
              <a:t>Minimum number of candidates.</a:t>
            </a:r>
          </a:p>
          <a:p>
            <a:pPr marL="628558" lvl="1" indent="-171425">
              <a:buFont typeface="Arial" panose="020B0604020202020204" pitchFamily="34" charset="0"/>
              <a:buChar char="•"/>
            </a:pPr>
            <a:r>
              <a:rPr lang="en-US" dirty="0"/>
              <a:t>Minimum lifeguarding situations required.</a:t>
            </a:r>
          </a:p>
          <a:p>
            <a:pPr marL="628558" lvl="1" indent="-171425">
              <a:buFont typeface="Arial" panose="020B0604020202020204" pitchFamily="34" charset="0"/>
              <a:buChar char="•"/>
            </a:pPr>
            <a:r>
              <a:rPr lang="en-US" dirty="0"/>
              <a:t>Minimum number of potential victims.</a:t>
            </a:r>
          </a:p>
          <a:p>
            <a:pPr marL="628558" lvl="1" indent="-171425">
              <a:buFont typeface="Arial" panose="020B0604020202020204" pitchFamily="34" charset="0"/>
              <a:buChar char="•"/>
            </a:pPr>
            <a:r>
              <a:rPr lang="en-US" dirty="0"/>
              <a:t>Mandatory items on recertifications</a:t>
            </a:r>
          </a:p>
        </p:txBody>
      </p:sp>
      <p:sp>
        <p:nvSpPr>
          <p:cNvPr id="4" name="Header Placeholder 3"/>
          <p:cNvSpPr>
            <a:spLocks noGrp="1"/>
          </p:cNvSpPr>
          <p:nvPr>
            <p:ph type="hdr" sz="quarter"/>
          </p:nvPr>
        </p:nvSpPr>
        <p:spPr/>
        <p:txBody>
          <a:bodyPr/>
          <a:lstStyle/>
          <a:p>
            <a:r>
              <a:rPr lang="en-US"/>
              <a:t>National Lifeguard Instructor Update Clinic</a:t>
            </a:r>
          </a:p>
        </p:txBody>
      </p:sp>
      <p:sp>
        <p:nvSpPr>
          <p:cNvPr id="5" name="Slide Number Placeholder 4"/>
          <p:cNvSpPr>
            <a:spLocks noGrp="1"/>
          </p:cNvSpPr>
          <p:nvPr>
            <p:ph type="sldNum" sz="quarter" idx="5"/>
          </p:nvPr>
        </p:nvSpPr>
        <p:spPr/>
        <p:txBody>
          <a:bodyPr/>
          <a:lstStyle/>
          <a:p>
            <a:fld id="{1376068C-5D7C-4A1B-B618-6BFFA3A57448}" type="slidenum">
              <a:rPr lang="en-US" smtClean="0"/>
              <a:t>9</a:t>
            </a:fld>
            <a:endParaRPr lang="en-US"/>
          </a:p>
        </p:txBody>
      </p:sp>
    </p:spTree>
    <p:extLst>
      <p:ext uri="{BB962C8B-B14F-4D97-AF65-F5344CB8AC3E}">
        <p14:creationId xmlns:p14="http://schemas.microsoft.com/office/powerpoint/2010/main" val="302855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0F71-B7F9-44BE-92A7-734D1D0A56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540BEB-5D02-4BC4-9604-68339BF0C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CE9886-7F5F-4558-8B01-B38ABB44B0E4}"/>
              </a:ext>
            </a:extLst>
          </p:cNvPr>
          <p:cNvSpPr>
            <a:spLocks noGrp="1"/>
          </p:cNvSpPr>
          <p:nvPr>
            <p:ph type="dt" sz="half" idx="10"/>
          </p:nvPr>
        </p:nvSpPr>
        <p:spPr/>
        <p:txBody>
          <a:bodyPr/>
          <a:lstStyle/>
          <a:p>
            <a:fld id="{27A764A8-F194-4C48-A423-5AE1A906A668}" type="datetime1">
              <a:rPr lang="en-US" smtClean="0"/>
              <a:t>12/12/2022</a:t>
            </a:fld>
            <a:endParaRPr lang="en-US"/>
          </a:p>
        </p:txBody>
      </p:sp>
      <p:sp>
        <p:nvSpPr>
          <p:cNvPr id="5" name="Footer Placeholder 4">
            <a:extLst>
              <a:ext uri="{FF2B5EF4-FFF2-40B4-BE49-F238E27FC236}">
                <a16:creationId xmlns:a16="http://schemas.microsoft.com/office/drawing/2014/main" id="{E27A3C00-E5E8-41BD-9219-2CD14117E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F797B-4B84-404D-BCCC-80B180BFE767}"/>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3896283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8612-24DA-493A-8BFA-BB68C18D28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2653A4-0AE8-4927-91F3-29588A25D7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E6F97-4CF7-456D-B6B4-45181474B9A9}"/>
              </a:ext>
            </a:extLst>
          </p:cNvPr>
          <p:cNvSpPr>
            <a:spLocks noGrp="1"/>
          </p:cNvSpPr>
          <p:nvPr>
            <p:ph type="dt" sz="half" idx="10"/>
          </p:nvPr>
        </p:nvSpPr>
        <p:spPr/>
        <p:txBody>
          <a:bodyPr/>
          <a:lstStyle/>
          <a:p>
            <a:fld id="{6CB2C438-AF84-4CC1-87B5-3E38713D1CEF}" type="datetime1">
              <a:rPr lang="en-US" smtClean="0"/>
              <a:t>12/12/2022</a:t>
            </a:fld>
            <a:endParaRPr lang="en-US"/>
          </a:p>
        </p:txBody>
      </p:sp>
      <p:sp>
        <p:nvSpPr>
          <p:cNvPr id="5" name="Footer Placeholder 4">
            <a:extLst>
              <a:ext uri="{FF2B5EF4-FFF2-40B4-BE49-F238E27FC236}">
                <a16:creationId xmlns:a16="http://schemas.microsoft.com/office/drawing/2014/main" id="{BC7E9BCE-01EF-4271-9D7A-5CB0FC902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EBD90-FF8B-4236-8785-CF0A5362711D}"/>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3428534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D8BB5-04D3-489C-9800-B359FD31CF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F6086E-0922-4517-9DAE-D6B6F4CD45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6F27-C111-43EE-865E-3C7A5E2E2D92}"/>
              </a:ext>
            </a:extLst>
          </p:cNvPr>
          <p:cNvSpPr>
            <a:spLocks noGrp="1"/>
          </p:cNvSpPr>
          <p:nvPr>
            <p:ph type="dt" sz="half" idx="10"/>
          </p:nvPr>
        </p:nvSpPr>
        <p:spPr/>
        <p:txBody>
          <a:bodyPr/>
          <a:lstStyle/>
          <a:p>
            <a:fld id="{C1BF64E1-0D46-49FB-8D96-B9CA64519950}" type="datetime1">
              <a:rPr lang="en-US" smtClean="0"/>
              <a:t>12/12/2022</a:t>
            </a:fld>
            <a:endParaRPr lang="en-US"/>
          </a:p>
        </p:txBody>
      </p:sp>
      <p:sp>
        <p:nvSpPr>
          <p:cNvPr id="5" name="Footer Placeholder 4">
            <a:extLst>
              <a:ext uri="{FF2B5EF4-FFF2-40B4-BE49-F238E27FC236}">
                <a16:creationId xmlns:a16="http://schemas.microsoft.com/office/drawing/2014/main" id="{F8A368FF-615A-498B-8FA7-696097B9D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FC5A7-3F3B-474D-AD31-87A6BD631530}"/>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1978952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C652-12BE-48F0-9707-B446CE867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0D059-2EC9-46D3-9184-99D9F4638B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E67E7-CC8E-4639-8913-3ECC22639383}"/>
              </a:ext>
            </a:extLst>
          </p:cNvPr>
          <p:cNvSpPr>
            <a:spLocks noGrp="1"/>
          </p:cNvSpPr>
          <p:nvPr>
            <p:ph type="dt" sz="half" idx="10"/>
          </p:nvPr>
        </p:nvSpPr>
        <p:spPr/>
        <p:txBody>
          <a:bodyPr/>
          <a:lstStyle/>
          <a:p>
            <a:fld id="{C215A383-CE57-4F87-B8B8-730F88C2D3B3}" type="datetime1">
              <a:rPr lang="en-US" smtClean="0"/>
              <a:t>12/12/2022</a:t>
            </a:fld>
            <a:endParaRPr lang="en-US"/>
          </a:p>
        </p:txBody>
      </p:sp>
      <p:sp>
        <p:nvSpPr>
          <p:cNvPr id="5" name="Footer Placeholder 4">
            <a:extLst>
              <a:ext uri="{FF2B5EF4-FFF2-40B4-BE49-F238E27FC236}">
                <a16:creationId xmlns:a16="http://schemas.microsoft.com/office/drawing/2014/main" id="{A47313F6-D2E0-4AC8-B7DF-45408B233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E2D56-FFB9-4A93-9A39-80466A1BAB70}"/>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31281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C390-FB1D-4CC7-A5DC-D0AF9091E9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73E2B3-D4B0-4708-B4BB-1C7439A86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3443E5-F722-425C-993B-8FA44B88BAB5}"/>
              </a:ext>
            </a:extLst>
          </p:cNvPr>
          <p:cNvSpPr>
            <a:spLocks noGrp="1"/>
          </p:cNvSpPr>
          <p:nvPr>
            <p:ph type="dt" sz="half" idx="10"/>
          </p:nvPr>
        </p:nvSpPr>
        <p:spPr/>
        <p:txBody>
          <a:bodyPr/>
          <a:lstStyle/>
          <a:p>
            <a:fld id="{C0F4F395-E7C1-4818-9689-FAB4E2BA96B2}" type="datetime1">
              <a:rPr lang="en-US" smtClean="0"/>
              <a:t>12/12/2022</a:t>
            </a:fld>
            <a:endParaRPr lang="en-US"/>
          </a:p>
        </p:txBody>
      </p:sp>
      <p:sp>
        <p:nvSpPr>
          <p:cNvPr id="5" name="Footer Placeholder 4">
            <a:extLst>
              <a:ext uri="{FF2B5EF4-FFF2-40B4-BE49-F238E27FC236}">
                <a16:creationId xmlns:a16="http://schemas.microsoft.com/office/drawing/2014/main" id="{82BC3328-008E-4241-8745-DE8F2056E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4675D-9FF1-4983-94E3-887E1C24F645}"/>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175783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B9C-6125-4068-BD49-72B9D27FA6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BE0DFC-A18D-4A11-AC12-D4B9BE6F74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7F9DFB-7999-499D-BBF4-A8F5DCCE2F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0EC5F3-539B-4567-90EA-F41894353C42}"/>
              </a:ext>
            </a:extLst>
          </p:cNvPr>
          <p:cNvSpPr>
            <a:spLocks noGrp="1"/>
          </p:cNvSpPr>
          <p:nvPr>
            <p:ph type="dt" sz="half" idx="10"/>
          </p:nvPr>
        </p:nvSpPr>
        <p:spPr/>
        <p:txBody>
          <a:bodyPr/>
          <a:lstStyle/>
          <a:p>
            <a:fld id="{CB8CB9DD-D1A2-491A-8E05-6D361D44DD6F}" type="datetime1">
              <a:rPr lang="en-US" smtClean="0"/>
              <a:t>12/12/2022</a:t>
            </a:fld>
            <a:endParaRPr lang="en-US"/>
          </a:p>
        </p:txBody>
      </p:sp>
      <p:sp>
        <p:nvSpPr>
          <p:cNvPr id="6" name="Footer Placeholder 5">
            <a:extLst>
              <a:ext uri="{FF2B5EF4-FFF2-40B4-BE49-F238E27FC236}">
                <a16:creationId xmlns:a16="http://schemas.microsoft.com/office/drawing/2014/main" id="{68CD50EC-A96C-4C77-BB7E-B455F65EC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4CC0E3-7A22-4208-A184-DAF47BEC553D}"/>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380386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E4ABE-FBEF-4C82-96C8-B2D41BEB7E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961385-538A-4C54-9AE5-F3956C2F71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B0ABB5-2824-4F6A-B56A-CD3EEDCC73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8CB98E-92BE-4D16-8874-8636F56BA9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6B1AFC-ADA9-41B6-A164-9AB7CB81EDC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B9CCE3-0F51-4FEF-BFC4-35ED1EAEEEB1}"/>
              </a:ext>
            </a:extLst>
          </p:cNvPr>
          <p:cNvSpPr>
            <a:spLocks noGrp="1"/>
          </p:cNvSpPr>
          <p:nvPr>
            <p:ph type="dt" sz="half" idx="10"/>
          </p:nvPr>
        </p:nvSpPr>
        <p:spPr/>
        <p:txBody>
          <a:bodyPr/>
          <a:lstStyle/>
          <a:p>
            <a:fld id="{6478B78B-F614-4B7B-8761-E939DE9B9481}" type="datetime1">
              <a:rPr lang="en-US" smtClean="0"/>
              <a:t>12/12/2022</a:t>
            </a:fld>
            <a:endParaRPr lang="en-US"/>
          </a:p>
        </p:txBody>
      </p:sp>
      <p:sp>
        <p:nvSpPr>
          <p:cNvPr id="8" name="Footer Placeholder 7">
            <a:extLst>
              <a:ext uri="{FF2B5EF4-FFF2-40B4-BE49-F238E27FC236}">
                <a16:creationId xmlns:a16="http://schemas.microsoft.com/office/drawing/2014/main" id="{C482049A-DE64-4757-9487-1A5D2D5EA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2AD7E8-12D8-4A04-B84D-11D21F124AD9}"/>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2165887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D8B4-E58F-472E-BAF4-303DDCEFBF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EA9F99-B043-4169-9006-4BD93257E1AF}"/>
              </a:ext>
            </a:extLst>
          </p:cNvPr>
          <p:cNvSpPr>
            <a:spLocks noGrp="1"/>
          </p:cNvSpPr>
          <p:nvPr>
            <p:ph type="dt" sz="half" idx="10"/>
          </p:nvPr>
        </p:nvSpPr>
        <p:spPr/>
        <p:txBody>
          <a:bodyPr/>
          <a:lstStyle/>
          <a:p>
            <a:fld id="{93C5B6B6-F0CB-4272-97B6-36A8A4BF4E5C}" type="datetime1">
              <a:rPr lang="en-US" smtClean="0"/>
              <a:t>12/12/2022</a:t>
            </a:fld>
            <a:endParaRPr lang="en-US"/>
          </a:p>
        </p:txBody>
      </p:sp>
      <p:sp>
        <p:nvSpPr>
          <p:cNvPr id="4" name="Footer Placeholder 3">
            <a:extLst>
              <a:ext uri="{FF2B5EF4-FFF2-40B4-BE49-F238E27FC236}">
                <a16:creationId xmlns:a16="http://schemas.microsoft.com/office/drawing/2014/main" id="{B180DEF8-0CD9-407A-B86B-0821CEE62A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204E73-BDCE-4923-B303-EB904979B927}"/>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521718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3F5DD-15B5-4F37-8A33-5E6D4175EFA4}"/>
              </a:ext>
            </a:extLst>
          </p:cNvPr>
          <p:cNvSpPr>
            <a:spLocks noGrp="1"/>
          </p:cNvSpPr>
          <p:nvPr>
            <p:ph type="dt" sz="half" idx="10"/>
          </p:nvPr>
        </p:nvSpPr>
        <p:spPr/>
        <p:txBody>
          <a:bodyPr/>
          <a:lstStyle/>
          <a:p>
            <a:fld id="{EF07E462-6AA8-422C-BB89-6D747965E34D}" type="datetime1">
              <a:rPr lang="en-US" smtClean="0"/>
              <a:t>12/12/2022</a:t>
            </a:fld>
            <a:endParaRPr lang="en-US"/>
          </a:p>
        </p:txBody>
      </p:sp>
      <p:sp>
        <p:nvSpPr>
          <p:cNvPr id="3" name="Footer Placeholder 2">
            <a:extLst>
              <a:ext uri="{FF2B5EF4-FFF2-40B4-BE49-F238E27FC236}">
                <a16:creationId xmlns:a16="http://schemas.microsoft.com/office/drawing/2014/main" id="{11557DB6-1C70-4CAE-B1EA-4E17D3A7CE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047EDC-A8CD-4C5B-838E-1AC7B69B03FF}"/>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1520590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D7A7C-A9F6-4776-A158-3CE047491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4AD84C-81E2-4AA8-B0EC-5B33A3090B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6B834-D720-4111-BFFE-F267E3733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AE77B0-7D01-4EB2-8A26-DAE626FADBE9}"/>
              </a:ext>
            </a:extLst>
          </p:cNvPr>
          <p:cNvSpPr>
            <a:spLocks noGrp="1"/>
          </p:cNvSpPr>
          <p:nvPr>
            <p:ph type="dt" sz="half" idx="10"/>
          </p:nvPr>
        </p:nvSpPr>
        <p:spPr/>
        <p:txBody>
          <a:bodyPr/>
          <a:lstStyle/>
          <a:p>
            <a:fld id="{A21B01F0-063A-4AF1-B88D-8DCB8361A741}" type="datetime1">
              <a:rPr lang="en-US" smtClean="0"/>
              <a:t>12/12/2022</a:t>
            </a:fld>
            <a:endParaRPr lang="en-US"/>
          </a:p>
        </p:txBody>
      </p:sp>
      <p:sp>
        <p:nvSpPr>
          <p:cNvPr id="6" name="Footer Placeholder 5">
            <a:extLst>
              <a:ext uri="{FF2B5EF4-FFF2-40B4-BE49-F238E27FC236}">
                <a16:creationId xmlns:a16="http://schemas.microsoft.com/office/drawing/2014/main" id="{D131F58D-55C5-4DD7-868A-36591710F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A2248-59C0-4F52-97EC-3DEA0555A44D}"/>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161178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FF48-AC06-4322-BF66-70C1CD7324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D1321-81D3-42B0-8B10-F9C166F6B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5A4A3E-B364-4A73-BC34-A9C05309D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E7D827-690F-4A87-8B39-A7A89DF9D908}"/>
              </a:ext>
            </a:extLst>
          </p:cNvPr>
          <p:cNvSpPr>
            <a:spLocks noGrp="1"/>
          </p:cNvSpPr>
          <p:nvPr>
            <p:ph type="dt" sz="half" idx="10"/>
          </p:nvPr>
        </p:nvSpPr>
        <p:spPr/>
        <p:txBody>
          <a:bodyPr/>
          <a:lstStyle/>
          <a:p>
            <a:fld id="{8BE0E5B2-757F-4488-9B5B-02592A60A6D5}" type="datetime1">
              <a:rPr lang="en-US" smtClean="0"/>
              <a:t>12/12/2022</a:t>
            </a:fld>
            <a:endParaRPr lang="en-US"/>
          </a:p>
        </p:txBody>
      </p:sp>
      <p:sp>
        <p:nvSpPr>
          <p:cNvPr id="6" name="Footer Placeholder 5">
            <a:extLst>
              <a:ext uri="{FF2B5EF4-FFF2-40B4-BE49-F238E27FC236}">
                <a16:creationId xmlns:a16="http://schemas.microsoft.com/office/drawing/2014/main" id="{E7F351DF-0F9A-4366-B250-3368E8574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298AF-525F-4388-8D6F-A19A25FE5072}"/>
              </a:ext>
            </a:extLst>
          </p:cNvPr>
          <p:cNvSpPr>
            <a:spLocks noGrp="1"/>
          </p:cNvSpPr>
          <p:nvPr>
            <p:ph type="sldNum" sz="quarter" idx="12"/>
          </p:nvPr>
        </p:nvSpPr>
        <p:spPr/>
        <p:txBody>
          <a:bodyPr/>
          <a:lstStyle/>
          <a:p>
            <a:fld id="{0FCF85E8-A067-4F43-93C1-E1FBC30EA573}" type="slidenum">
              <a:rPr lang="en-US" smtClean="0"/>
              <a:t>‹#›</a:t>
            </a:fld>
            <a:endParaRPr lang="en-US"/>
          </a:p>
        </p:txBody>
      </p:sp>
    </p:spTree>
    <p:extLst>
      <p:ext uri="{BB962C8B-B14F-4D97-AF65-F5344CB8AC3E}">
        <p14:creationId xmlns:p14="http://schemas.microsoft.com/office/powerpoint/2010/main" val="362112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47ECD7-7ED8-460B-BACF-E47EB9C297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8DEC64-B1D9-477A-AF03-B9FA3998DC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FD656-2026-4083-A870-1402992030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86FE7-B132-4F28-B5BF-2DD696ACDB06}" type="datetime1">
              <a:rPr lang="en-US" smtClean="0"/>
              <a:t>12/12/2022</a:t>
            </a:fld>
            <a:endParaRPr lang="en-US"/>
          </a:p>
        </p:txBody>
      </p:sp>
      <p:sp>
        <p:nvSpPr>
          <p:cNvPr id="5" name="Footer Placeholder 4">
            <a:extLst>
              <a:ext uri="{FF2B5EF4-FFF2-40B4-BE49-F238E27FC236}">
                <a16:creationId xmlns:a16="http://schemas.microsoft.com/office/drawing/2014/main" id="{323FDFEF-5704-40A5-8C6D-91AA33EEE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8B99BF-FBF0-440A-B747-B02B40310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F85E8-A067-4F43-93C1-E1FBC30EA573}" type="slidenum">
              <a:rPr lang="en-US" smtClean="0"/>
              <a:t>‹#›</a:t>
            </a:fld>
            <a:endParaRPr lang="en-US"/>
          </a:p>
        </p:txBody>
      </p:sp>
    </p:spTree>
    <p:extLst>
      <p:ext uri="{BB962C8B-B14F-4D97-AF65-F5344CB8AC3E}">
        <p14:creationId xmlns:p14="http://schemas.microsoft.com/office/powerpoint/2010/main" val="3214972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9.tmp"/><Relationship Id="rId4" Type="http://schemas.openxmlformats.org/officeDocument/2006/relationships/image" Target="../media/image8.tmp"/></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www.lifesavingsociety.com/" TargetMode="Externa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6.jp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11.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mailto:training@lifeguarding.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hyperlink" Target="https://www.youtube.com/watch?v=y9GGResgEA0" TargetMode="External"/><Relationship Id="rId4" Type="http://schemas.openxmlformats.org/officeDocument/2006/relationships/image" Target="../media/image36.tmp"/></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g"/><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hyperlink" Target="https://www.youtube.com/watch?v=g4tINkf6Vjc" TargetMode="External"/><Relationship Id="rId4" Type="http://schemas.openxmlformats.org/officeDocument/2006/relationships/image" Target="../media/image41.tmp"/></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g"/><Relationship Id="rId7" Type="http://schemas.openxmlformats.org/officeDocument/2006/relationships/diagramColors" Target="../diagrams/colors3.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g"/><Relationship Id="rId7" Type="http://schemas.openxmlformats.org/officeDocument/2006/relationships/diagramColors" Target="../diagrams/colors4.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jpg"/><Relationship Id="rId7" Type="http://schemas.openxmlformats.org/officeDocument/2006/relationships/diagramColors" Target="../diagrams/colors5.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jpg"/><Relationship Id="rId7" Type="http://schemas.openxmlformats.org/officeDocument/2006/relationships/diagramColors" Target="../diagrams/colors6.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jpg"/><Relationship Id="rId7" Type="http://schemas.openxmlformats.org/officeDocument/2006/relationships/diagramColors" Target="../diagrams/colors7.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jpg"/><Relationship Id="rId7" Type="http://schemas.openxmlformats.org/officeDocument/2006/relationships/diagramColors" Target="../diagrams/colors8.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tmp"/><Relationship Id="rId5" Type="http://schemas.openxmlformats.org/officeDocument/2006/relationships/image" Target="../media/image8.tmp"/><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B4F676-7761-D64A-9BDB-66EF7268BD3C}"/>
              </a:ext>
            </a:extLst>
          </p:cNvPr>
          <p:cNvPicPr>
            <a:picLocks noChangeAspect="1"/>
          </p:cNvPicPr>
          <p:nvPr/>
        </p:nvPicPr>
        <p:blipFill rotWithShape="1">
          <a:blip r:embed="rId3"/>
          <a:srcRect l="19084" r="21808"/>
          <a:stretch/>
        </p:blipFill>
        <p:spPr>
          <a:xfrm>
            <a:off x="26871" y="8255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bg1"/>
          </a:solidFill>
        </p:spPr>
      </p:pic>
      <p:pic>
        <p:nvPicPr>
          <p:cNvPr id="12" name="Picture 9">
            <a:extLst>
              <a:ext uri="{FF2B5EF4-FFF2-40B4-BE49-F238E27FC236}">
                <a16:creationId xmlns:a16="http://schemas.microsoft.com/office/drawing/2014/main" id="{6AA32C58-D9B7-3046-956A-AD40192E14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7907" y="377336"/>
            <a:ext cx="5506677" cy="41300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itle 1">
            <a:extLst>
              <a:ext uri="{FF2B5EF4-FFF2-40B4-BE49-F238E27FC236}">
                <a16:creationId xmlns:a16="http://schemas.microsoft.com/office/drawing/2014/main" id="{204C26BA-581D-5446-8AED-57F7FC880C98}"/>
              </a:ext>
            </a:extLst>
          </p:cNvPr>
          <p:cNvSpPr>
            <a:spLocks noGrp="1"/>
          </p:cNvSpPr>
          <p:nvPr>
            <p:ph type="ctrTitle"/>
          </p:nvPr>
        </p:nvSpPr>
        <p:spPr>
          <a:xfrm>
            <a:off x="6192078" y="5569372"/>
            <a:ext cx="5478331" cy="782973"/>
          </a:xfrm>
        </p:spPr>
        <p:txBody>
          <a:bodyPr>
            <a:normAutofit/>
          </a:bodyPr>
          <a:lstStyle/>
          <a:p>
            <a:r>
              <a:rPr lang="en-US" sz="3800" b="1" dirty="0">
                <a:solidFill>
                  <a:srgbClr val="FFFFFF"/>
                </a:solidFill>
                <a:latin typeface="Grandview"/>
                <a:ea typeface="Verdana" panose="020B0604030504040204" pitchFamily="34" charset="0"/>
                <a:cs typeface="Abadi" panose="020F0502020204030204" pitchFamily="34" charset="0"/>
              </a:rPr>
              <a:t>Self-Learning Guide</a:t>
            </a:r>
          </a:p>
        </p:txBody>
      </p:sp>
      <p:cxnSp>
        <p:nvCxnSpPr>
          <p:cNvPr id="7" name="Straight Connector 6">
            <a:extLst>
              <a:ext uri="{FF2B5EF4-FFF2-40B4-BE49-F238E27FC236}">
                <a16:creationId xmlns:a16="http://schemas.microsoft.com/office/drawing/2014/main" id="{794FE3D5-1F3D-C740-BAB8-B38F3C96480A}"/>
              </a:ext>
            </a:extLst>
          </p:cNvPr>
          <p:cNvCxnSpPr/>
          <p:nvPr/>
        </p:nvCxnSpPr>
        <p:spPr>
          <a:xfrm>
            <a:off x="6331101" y="5567683"/>
            <a:ext cx="5200287"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76F07F6-8AAF-4214-A2EF-F03A443FA73B}"/>
              </a:ext>
            </a:extLst>
          </p:cNvPr>
          <p:cNvSpPr txBox="1">
            <a:spLocks/>
          </p:cNvSpPr>
          <p:nvPr/>
        </p:nvSpPr>
        <p:spPr>
          <a:xfrm>
            <a:off x="5794544" y="4507344"/>
            <a:ext cx="6273398" cy="93044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rgbClr val="FFFFFF"/>
                </a:solidFill>
                <a:latin typeface="Grandview"/>
                <a:ea typeface="Verdana" panose="020B0604030504040204" pitchFamily="34" charset="0"/>
                <a:cs typeface="Abadi" panose="020F0502020204030204" pitchFamily="34" charset="0"/>
              </a:rPr>
              <a:t>National Lifeguard Instructor</a:t>
            </a:r>
          </a:p>
        </p:txBody>
      </p:sp>
    </p:spTree>
    <p:extLst>
      <p:ext uri="{BB962C8B-B14F-4D97-AF65-F5344CB8AC3E}">
        <p14:creationId xmlns:p14="http://schemas.microsoft.com/office/powerpoint/2010/main" val="99617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Summary:</a:t>
            </a:r>
          </a:p>
          <a:p>
            <a:pPr marL="514350" indent="-514350" algn="l">
              <a:spcBef>
                <a:spcPts val="600"/>
              </a:spcBef>
              <a:buFont typeface="+mj-lt"/>
              <a:buAutoNum type="arabicPeriod"/>
              <a:defRPr/>
            </a:pPr>
            <a:r>
              <a:rPr lang="en-US" sz="3000" dirty="0">
                <a:latin typeface="Grandview" panose="020B0502040204020203"/>
              </a:rPr>
              <a:t>Single lifeguard and team situations</a:t>
            </a:r>
          </a:p>
          <a:p>
            <a:pPr marL="514350" indent="-514350" algn="l">
              <a:spcBef>
                <a:spcPts val="600"/>
              </a:spcBef>
              <a:buFont typeface="+mj-lt"/>
              <a:buAutoNum type="arabicPeriod"/>
              <a:defRPr/>
            </a:pPr>
            <a:r>
              <a:rPr lang="en-US" sz="3000" dirty="0">
                <a:latin typeface="Grandview" panose="020B0502040204020203"/>
              </a:rPr>
              <a:t>New Rescue Aid proficiency item</a:t>
            </a:r>
          </a:p>
          <a:p>
            <a:pPr marL="514350" indent="-514350" algn="l">
              <a:spcBef>
                <a:spcPts val="600"/>
              </a:spcBef>
              <a:buFont typeface="+mj-lt"/>
              <a:buAutoNum type="arabicPeriod"/>
              <a:defRPr/>
            </a:pPr>
            <a:r>
              <a:rPr lang="en-US" sz="3000" dirty="0">
                <a:latin typeface="Grandview" panose="020B0502040204020203"/>
              </a:rPr>
              <a:t>Measurable physical standard items</a:t>
            </a:r>
          </a:p>
          <a:p>
            <a:pPr marL="514350" indent="-514350" algn="l">
              <a:spcBef>
                <a:spcPts val="600"/>
              </a:spcBef>
              <a:buFont typeface="+mj-lt"/>
              <a:buAutoNum type="arabicPeriod"/>
              <a:defRPr/>
            </a:pPr>
            <a:r>
              <a:rPr lang="en-US" sz="3000" dirty="0">
                <a:latin typeface="Grandview" panose="020B0502040204020203"/>
              </a:rPr>
              <a:t>Victim management items revised</a:t>
            </a:r>
          </a:p>
          <a:p>
            <a:pPr marL="514350" indent="-514350" algn="l">
              <a:spcBef>
                <a:spcPts val="600"/>
              </a:spcBef>
              <a:buFont typeface="+mj-lt"/>
              <a:buAutoNum type="arabicPeriod"/>
              <a:defRPr/>
            </a:pPr>
            <a:r>
              <a:rPr lang="en-US" sz="3000" dirty="0">
                <a:latin typeface="Grandview" panose="020B0502040204020203"/>
              </a:rPr>
              <a:t>Lifeguard knowledge items added</a:t>
            </a:r>
          </a:p>
          <a:p>
            <a:pPr marL="514350" indent="-514350" algn="l">
              <a:spcBef>
                <a:spcPts val="600"/>
              </a:spcBef>
              <a:buFont typeface="+mj-lt"/>
              <a:buAutoNum type="arabicPeriod"/>
              <a:defRPr/>
            </a:pPr>
            <a:r>
              <a:rPr lang="en-US" sz="3000" dirty="0">
                <a:latin typeface="Grandview" panose="020B0502040204020203"/>
              </a:rPr>
              <a:t>Appendix A is updated</a:t>
            </a:r>
          </a:p>
          <a:p>
            <a:pPr lvl="0" algn="l">
              <a:lnSpc>
                <a:spcPct val="100000"/>
              </a:lnSpc>
              <a:buFont typeface="Wingdings" panose="05000000000000000000" pitchFamily="2" charset="2"/>
              <a:buChar char="q"/>
            </a:pPr>
            <a:endParaRPr lang="en-US" sz="3000" dirty="0"/>
          </a:p>
        </p:txBody>
      </p:sp>
      <p:sp>
        <p:nvSpPr>
          <p:cNvPr id="5" name="Title 1">
            <a:extLst>
              <a:ext uri="{FF2B5EF4-FFF2-40B4-BE49-F238E27FC236}">
                <a16:creationId xmlns:a16="http://schemas.microsoft.com/office/drawing/2014/main" id="{953864E4-70E3-4D39-9E3B-321DCDF05F12}"/>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143969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1"/>
            <a:ext cx="11936362" cy="55298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New Items introduced:</a:t>
            </a:r>
          </a:p>
          <a:p>
            <a:pPr lvl="0" algn="l">
              <a:lnSpc>
                <a:spcPct val="100000"/>
              </a:lnSpc>
              <a:buFont typeface="Wingdings" panose="05000000000000000000" pitchFamily="2" charset="2"/>
              <a:buChar char="q"/>
            </a:pPr>
            <a:r>
              <a:rPr lang="en-US" sz="3000" dirty="0">
                <a:latin typeface="Grandview" panose="020B0502040204020203"/>
              </a:rPr>
              <a:t> Rescue aid proficiency (Pool + Waterfront)</a:t>
            </a:r>
          </a:p>
          <a:p>
            <a:pPr lvl="0" algn="l">
              <a:lnSpc>
                <a:spcPct val="100000"/>
              </a:lnSpc>
              <a:buFont typeface="Wingdings" panose="05000000000000000000" pitchFamily="2" charset="2"/>
              <a:buChar char="q"/>
            </a:pPr>
            <a:r>
              <a:rPr lang="en-US" sz="3000" dirty="0">
                <a:latin typeface="Grandview" panose="020B0502040204020203"/>
              </a:rPr>
              <a:t> Endurance swim (Waterfront + Surf)</a:t>
            </a:r>
          </a:p>
          <a:p>
            <a:pPr lvl="0" algn="l">
              <a:lnSpc>
                <a:spcPct val="100000"/>
              </a:lnSpc>
              <a:buFont typeface="Wingdings" panose="05000000000000000000" pitchFamily="2" charset="2"/>
              <a:buChar char="q"/>
            </a:pPr>
            <a:r>
              <a:rPr lang="en-US" sz="3000" dirty="0">
                <a:latin typeface="Grandview" panose="020B0502040204020203"/>
              </a:rPr>
              <a:t> Sprint challenge (Waterfront + Waterpark)</a:t>
            </a:r>
          </a:p>
          <a:p>
            <a:pPr lvl="0" algn="l">
              <a:lnSpc>
                <a:spcPct val="100000"/>
              </a:lnSpc>
              <a:buFont typeface="Wingdings" panose="05000000000000000000" pitchFamily="2" charset="2"/>
              <a:buChar char="q"/>
            </a:pPr>
            <a:r>
              <a:rPr lang="en-US" sz="3000" dirty="0">
                <a:latin typeface="Grandview" panose="020B0502040204020203"/>
              </a:rPr>
              <a:t> Object recovery (Waterpark)</a:t>
            </a:r>
          </a:p>
          <a:p>
            <a:pPr lvl="0" algn="l">
              <a:lnSpc>
                <a:spcPct val="100000"/>
              </a:lnSpc>
              <a:buFont typeface="Wingdings" panose="05000000000000000000" pitchFamily="2" charset="2"/>
              <a:buChar char="q"/>
            </a:pPr>
            <a:endParaRPr lang="en-US" sz="3000" dirty="0">
              <a:latin typeface="Grandview" panose="020B0502040204020203"/>
            </a:endParaRPr>
          </a:p>
          <a:p>
            <a:pPr lvl="0" algn="l">
              <a:lnSpc>
                <a:spcPct val="100000"/>
              </a:lnSpc>
              <a:buFont typeface="Wingdings" panose="05000000000000000000" pitchFamily="2" charset="2"/>
              <a:buChar char="q"/>
            </a:pPr>
            <a:endParaRPr lang="en-US" sz="3000" dirty="0">
              <a:latin typeface="Grandview" panose="020B0502040204020203"/>
            </a:endParaRPr>
          </a:p>
        </p:txBody>
      </p:sp>
      <p:sp>
        <p:nvSpPr>
          <p:cNvPr id="5" name="Title 1">
            <a:extLst>
              <a:ext uri="{FF2B5EF4-FFF2-40B4-BE49-F238E27FC236}">
                <a16:creationId xmlns:a16="http://schemas.microsoft.com/office/drawing/2014/main" id="{1CD52648-94A8-499D-AD66-F410EECF669A}"/>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21207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1. Single Lifeguard and Team Situations</a:t>
            </a:r>
          </a:p>
          <a:p>
            <a:pPr marL="457200" lvl="0" indent="-457200" algn="l">
              <a:lnSpc>
                <a:spcPct val="100000"/>
              </a:lnSpc>
              <a:buFont typeface="Wingdings" panose="05000000000000000000" pitchFamily="2" charset="2"/>
              <a:buChar char="Ø"/>
            </a:pPr>
            <a:r>
              <a:rPr lang="en-US" sz="3000" i="1" dirty="0">
                <a:latin typeface="Grandview" panose="020B0502040204020203"/>
              </a:rPr>
              <a:t>This topic will be further explored in Session 5</a:t>
            </a:r>
            <a:endParaRPr lang="en-US" sz="3000" i="1" dirty="0"/>
          </a:p>
        </p:txBody>
      </p:sp>
      <p:pic>
        <p:nvPicPr>
          <p:cNvPr id="1026" name="Picture 2" descr="Canadian Lifeguard Emergency Response Championships – The Brock News">
            <a:extLst>
              <a:ext uri="{FF2B5EF4-FFF2-40B4-BE49-F238E27FC236}">
                <a16:creationId xmlns:a16="http://schemas.microsoft.com/office/drawing/2014/main" id="{4EE769F8-2651-4758-8143-0D122353A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179" y="3076448"/>
            <a:ext cx="5437822" cy="3186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02B87B3-6654-4803-B7F9-F68B07A07B29}"/>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122548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2. New Rescue Aid Proficiency item:</a:t>
            </a:r>
          </a:p>
          <a:p>
            <a:pPr lvl="0" algn="l">
              <a:lnSpc>
                <a:spcPct val="100000"/>
              </a:lnSpc>
              <a:buFont typeface="Wingdings" panose="05000000000000000000" pitchFamily="2" charset="2"/>
              <a:buChar char="q"/>
            </a:pPr>
            <a:r>
              <a:rPr lang="en-US" sz="3000" dirty="0">
                <a:latin typeface="Grandview" panose="020B0502040204020203"/>
              </a:rPr>
              <a:t> Designed to demonstrate candidates’ mastery of this fundamental lifeguard competency, which is particularly important in single-lifeguard situations</a:t>
            </a:r>
            <a:r>
              <a:rPr lang="en-US" sz="3000" dirty="0"/>
              <a:t>. </a:t>
            </a:r>
          </a:p>
          <a:p>
            <a:pPr marL="457200" lvl="0" indent="-457200" algn="l">
              <a:lnSpc>
                <a:spcPct val="100000"/>
              </a:lnSpc>
              <a:buFont typeface="Wingdings" panose="05000000000000000000" pitchFamily="2" charset="2"/>
              <a:buChar char="Ø"/>
            </a:pPr>
            <a:r>
              <a:rPr lang="en-US" sz="3000" i="1" dirty="0">
                <a:latin typeface="Grandview" panose="020B0502040204020203"/>
              </a:rPr>
              <a:t>This topic will be further explored in Session 3</a:t>
            </a:r>
            <a:endParaRPr lang="en-US" sz="3000" i="1" dirty="0"/>
          </a:p>
          <a:p>
            <a:pPr lvl="0" algn="l">
              <a:lnSpc>
                <a:spcPct val="100000"/>
              </a:lnSpc>
              <a:buFont typeface="Wingdings" panose="05000000000000000000" pitchFamily="2" charset="2"/>
              <a:buChar char="q"/>
            </a:pPr>
            <a:endParaRPr lang="en-US" sz="3000" dirty="0"/>
          </a:p>
        </p:txBody>
      </p:sp>
      <p:pic>
        <p:nvPicPr>
          <p:cNvPr id="10" name="Picture 2" descr="37&amp;quot; Lifesaving RESCUE Tube">
            <a:extLst>
              <a:ext uri="{FF2B5EF4-FFF2-40B4-BE49-F238E27FC236}">
                <a16:creationId xmlns:a16="http://schemas.microsoft.com/office/drawing/2014/main" id="{D9922B3B-A77A-4C3F-AC03-834698B23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599" y="4088778"/>
            <a:ext cx="2581905" cy="2581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Pool Safety: Have lifesaving equipment such as life rings, floats or a reaching  pole available and easily acc… | Swimming safety, Pool safety, Emergency  preparation">
            <a:extLst>
              <a:ext uri="{FF2B5EF4-FFF2-40B4-BE49-F238E27FC236}">
                <a16:creationId xmlns:a16="http://schemas.microsoft.com/office/drawing/2014/main" id="{F55184D8-1C48-4189-A37B-3208EC6AFC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439" y="4088777"/>
            <a:ext cx="2835269" cy="2581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B3F73E7-7A17-44D8-89C5-8385D887B0BF}"/>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400473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3. Physical standard items:</a:t>
            </a:r>
          </a:p>
          <a:p>
            <a:pPr lvl="0" algn="l">
              <a:lnSpc>
                <a:spcPct val="100000"/>
              </a:lnSpc>
              <a:buFont typeface="Wingdings" panose="05000000000000000000" pitchFamily="2" charset="2"/>
              <a:buChar char="q"/>
            </a:pPr>
            <a:r>
              <a:rPr lang="en-US" sz="3000" dirty="0">
                <a:latin typeface="Grandview" panose="020B0502040204020203"/>
              </a:rPr>
              <a:t> All physical standards now have measurable time, distance and weight requirements. </a:t>
            </a:r>
          </a:p>
          <a:p>
            <a:pPr lvl="0" algn="l">
              <a:lnSpc>
                <a:spcPct val="100000"/>
              </a:lnSpc>
              <a:buFont typeface="Wingdings" panose="05000000000000000000" pitchFamily="2" charset="2"/>
              <a:buChar char="q"/>
            </a:pPr>
            <a:r>
              <a:rPr lang="en-US" sz="3000" dirty="0">
                <a:latin typeface="Grandview" panose="020B0502040204020203"/>
              </a:rPr>
              <a:t> Fitness items (in which candidates carried a victim) have been retired, repurposed or absorbed into other skill items. </a:t>
            </a:r>
          </a:p>
          <a:p>
            <a:pPr marL="914400" lvl="1" indent="-457200" algn="l">
              <a:lnSpc>
                <a:spcPct val="100000"/>
              </a:lnSpc>
              <a:buFont typeface="Wingdings" panose="05000000000000000000" pitchFamily="2" charset="2"/>
              <a:buChar char="Ø"/>
            </a:pPr>
            <a:r>
              <a:rPr lang="en-US" sz="2600" dirty="0">
                <a:latin typeface="Grandview" panose="020B0502040204020203"/>
              </a:rPr>
              <a:t>For example: the “spinal carry” is retired and “rescue drill” is now a skill item with no time requirement. </a:t>
            </a:r>
          </a:p>
        </p:txBody>
      </p:sp>
      <p:sp>
        <p:nvSpPr>
          <p:cNvPr id="5" name="Rectangle: Rounded Corners 4">
            <a:extLst>
              <a:ext uri="{FF2B5EF4-FFF2-40B4-BE49-F238E27FC236}">
                <a16:creationId xmlns:a16="http://schemas.microsoft.com/office/drawing/2014/main" id="{FB09C118-A9E5-42A1-B12B-6E10ADAF24AC}"/>
              </a:ext>
            </a:extLst>
          </p:cNvPr>
          <p:cNvSpPr/>
          <p:nvPr/>
        </p:nvSpPr>
        <p:spPr>
          <a:xfrm>
            <a:off x="127819" y="5090451"/>
            <a:ext cx="11673444" cy="878774"/>
          </a:xfrm>
          <a:prstGeom prst="roundRect">
            <a:avLst/>
          </a:prstGeom>
          <a:solidFill>
            <a:srgbClr val="EEB9B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tx1"/>
                </a:solidFill>
                <a:latin typeface="Grandview" panose="020B0502040204020203"/>
              </a:rPr>
              <a:t>Principle: All physical standards are to be objective and standardized.</a:t>
            </a:r>
          </a:p>
        </p:txBody>
      </p:sp>
      <p:sp>
        <p:nvSpPr>
          <p:cNvPr id="7" name="Title 1">
            <a:extLst>
              <a:ext uri="{FF2B5EF4-FFF2-40B4-BE49-F238E27FC236}">
                <a16:creationId xmlns:a16="http://schemas.microsoft.com/office/drawing/2014/main" id="{319FF8FB-D573-42B6-AB24-5488B88861C9}"/>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7096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6310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Physical Standards</a:t>
            </a:r>
          </a:p>
          <a:p>
            <a:pPr lvl="0" algn="l">
              <a:lnSpc>
                <a:spcPct val="100000"/>
              </a:lnSpc>
            </a:pPr>
            <a:endParaRPr lang="en-US" sz="3000" dirty="0">
              <a:latin typeface="Grandview" panose="020B0502040204020203"/>
            </a:endParaRPr>
          </a:p>
          <a:p>
            <a:pPr lvl="0" algn="l">
              <a:lnSpc>
                <a:spcPct val="100000"/>
              </a:lnSpc>
              <a:buFont typeface="Wingdings" panose="05000000000000000000" pitchFamily="2" charset="2"/>
              <a:buChar char="q"/>
            </a:pPr>
            <a:endParaRPr lang="en-US" sz="3000" dirty="0">
              <a:latin typeface="Grandview" panose="020B0502040204020203"/>
            </a:endParaRPr>
          </a:p>
          <a:p>
            <a:pPr lvl="0" algn="l">
              <a:lnSpc>
                <a:spcPct val="100000"/>
              </a:lnSpc>
              <a:buFont typeface="Wingdings" panose="05000000000000000000" pitchFamily="2" charset="2"/>
              <a:buChar char="q"/>
            </a:pPr>
            <a:endParaRPr lang="en-US" sz="3000" dirty="0">
              <a:latin typeface="Grandview" panose="020B0502040204020203"/>
            </a:endParaRPr>
          </a:p>
        </p:txBody>
      </p:sp>
      <p:grpSp>
        <p:nvGrpSpPr>
          <p:cNvPr id="7" name="Group 6">
            <a:extLst>
              <a:ext uri="{FF2B5EF4-FFF2-40B4-BE49-F238E27FC236}">
                <a16:creationId xmlns:a16="http://schemas.microsoft.com/office/drawing/2014/main" id="{6FC452F8-F3EF-4858-8E10-8228E4903412}"/>
              </a:ext>
            </a:extLst>
          </p:cNvPr>
          <p:cNvGrpSpPr/>
          <p:nvPr/>
        </p:nvGrpSpPr>
        <p:grpSpPr>
          <a:xfrm>
            <a:off x="729321" y="2056895"/>
            <a:ext cx="2971800" cy="533400"/>
            <a:chOff x="2057403" y="380999"/>
            <a:chExt cx="1344051" cy="672025"/>
          </a:xfrm>
          <a:solidFill>
            <a:srgbClr val="007CC3"/>
          </a:solidFill>
          <a:scene3d>
            <a:camera prst="orthographicFront"/>
            <a:lightRig rig="threePt" dir="t">
              <a:rot lat="0" lon="0" rev="7500000"/>
            </a:lightRig>
          </a:scene3d>
        </p:grpSpPr>
        <p:sp>
          <p:nvSpPr>
            <p:cNvPr id="9" name="Rounded Rectangle 13">
              <a:extLst>
                <a:ext uri="{FF2B5EF4-FFF2-40B4-BE49-F238E27FC236}">
                  <a16:creationId xmlns:a16="http://schemas.microsoft.com/office/drawing/2014/main" id="{C9FB66C4-4200-4775-868C-F5A6E1FA331D}"/>
                </a:ext>
              </a:extLst>
            </p:cNvPr>
            <p:cNvSpPr/>
            <p:nvPr/>
          </p:nvSpPr>
          <p:spPr>
            <a:xfrm>
              <a:off x="2057403" y="380999"/>
              <a:ext cx="1344051" cy="672025"/>
            </a:xfrm>
            <a:prstGeom prst="roundRect">
              <a:avLst>
                <a:gd name="adj" fmla="val 10000"/>
              </a:avLst>
            </a:prstGeom>
            <a:grpFill/>
            <a:sp3d prstMaterial="plastic">
              <a:bevelT w="127000" h="25400" prst="relaxedInset"/>
            </a:sp3d>
          </p:spPr>
          <p:style>
            <a:lnRef idx="0">
              <a:schemeClr val="lt1">
                <a:hueOff val="0"/>
                <a:satOff val="0"/>
                <a:lumOff val="0"/>
                <a:alphaOff val="0"/>
              </a:schemeClr>
            </a:lnRef>
            <a:fillRef idx="3">
              <a:scrgbClr r="0" g="0" b="0"/>
            </a:fillRef>
            <a:effectRef idx="2">
              <a:schemeClr val="accent2">
                <a:shade val="80000"/>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FEE875D3-24A5-4A81-B881-47398CBB7A15}"/>
                </a:ext>
              </a:extLst>
            </p:cNvPr>
            <p:cNvSpPr/>
            <p:nvPr/>
          </p:nvSpPr>
          <p:spPr>
            <a:xfrm>
              <a:off x="2077086" y="400682"/>
              <a:ext cx="1304685" cy="632659"/>
            </a:xfrm>
            <a:prstGeom prst="rect">
              <a:avLst/>
            </a:prstGeom>
            <a:grpFill/>
            <a:sp3d/>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defTabSz="889000">
                <a:lnSpc>
                  <a:spcPct val="90000"/>
                </a:lnSpc>
                <a:spcAft>
                  <a:spcPct val="35000"/>
                </a:spcAft>
                <a:defRPr/>
              </a:pPr>
              <a:r>
                <a:rPr lang="en-US" sz="3000" dirty="0">
                  <a:latin typeface="Grandview" panose="020B0502040204020203"/>
                </a:rPr>
                <a:t>NL Pool</a:t>
              </a:r>
            </a:p>
          </p:txBody>
        </p:sp>
      </p:grpSp>
      <p:grpSp>
        <p:nvGrpSpPr>
          <p:cNvPr id="11" name="Group 10">
            <a:extLst>
              <a:ext uri="{FF2B5EF4-FFF2-40B4-BE49-F238E27FC236}">
                <a16:creationId xmlns:a16="http://schemas.microsoft.com/office/drawing/2014/main" id="{F79739E1-8A3D-4E17-BD59-30B2ECDFB7A4}"/>
              </a:ext>
            </a:extLst>
          </p:cNvPr>
          <p:cNvGrpSpPr/>
          <p:nvPr/>
        </p:nvGrpSpPr>
        <p:grpSpPr>
          <a:xfrm>
            <a:off x="729321" y="4704850"/>
            <a:ext cx="2971800" cy="533401"/>
            <a:chOff x="4572002" y="380999"/>
            <a:chExt cx="1344051" cy="672025"/>
          </a:xfrm>
          <a:solidFill>
            <a:srgbClr val="007CC3"/>
          </a:solidFill>
          <a:scene3d>
            <a:camera prst="orthographicFront"/>
            <a:lightRig rig="threePt" dir="t">
              <a:rot lat="0" lon="0" rev="7500000"/>
            </a:lightRig>
          </a:scene3d>
        </p:grpSpPr>
        <p:sp>
          <p:nvSpPr>
            <p:cNvPr id="12" name="Rounded Rectangle 16">
              <a:extLst>
                <a:ext uri="{FF2B5EF4-FFF2-40B4-BE49-F238E27FC236}">
                  <a16:creationId xmlns:a16="http://schemas.microsoft.com/office/drawing/2014/main" id="{9EDFF722-4D94-4E2C-A45C-89AFAA505C67}"/>
                </a:ext>
              </a:extLst>
            </p:cNvPr>
            <p:cNvSpPr/>
            <p:nvPr/>
          </p:nvSpPr>
          <p:spPr>
            <a:xfrm>
              <a:off x="4572002" y="380999"/>
              <a:ext cx="1344051" cy="672025"/>
            </a:xfrm>
            <a:prstGeom prst="roundRect">
              <a:avLst>
                <a:gd name="adj" fmla="val 10000"/>
              </a:avLst>
            </a:prstGeom>
            <a:grpFill/>
            <a:sp3d/>
          </p:spPr>
          <p:style>
            <a:lnRef idx="0">
              <a:scrgbClr r="0" g="0" b="0"/>
            </a:lnRef>
            <a:fillRef idx="0">
              <a:scrgbClr r="0" g="0" b="0"/>
            </a:fillRef>
            <a:effectRef idx="0">
              <a:scrgbClr r="0" g="0" b="0"/>
            </a:effectRef>
            <a:fontRef idx="minor">
              <a:schemeClr val="lt1"/>
            </a:fontRef>
          </p:style>
        </p:sp>
        <p:sp>
          <p:nvSpPr>
            <p:cNvPr id="13" name="Rounded Rectangle 4">
              <a:extLst>
                <a:ext uri="{FF2B5EF4-FFF2-40B4-BE49-F238E27FC236}">
                  <a16:creationId xmlns:a16="http://schemas.microsoft.com/office/drawing/2014/main" id="{4C524400-DF58-44A5-967B-3545F148BF19}"/>
                </a:ext>
              </a:extLst>
            </p:cNvPr>
            <p:cNvSpPr/>
            <p:nvPr/>
          </p:nvSpPr>
          <p:spPr>
            <a:xfrm>
              <a:off x="4591685" y="400682"/>
              <a:ext cx="1304685" cy="632659"/>
            </a:xfrm>
            <a:prstGeom prst="rect">
              <a:avLst/>
            </a:prstGeom>
            <a:grpFill/>
            <a:sp3d/>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defTabSz="889000">
                <a:lnSpc>
                  <a:spcPct val="90000"/>
                </a:lnSpc>
                <a:spcAft>
                  <a:spcPct val="35000"/>
                </a:spcAft>
              </a:pPr>
              <a:r>
                <a:rPr lang="en-US" sz="3000" dirty="0">
                  <a:latin typeface="Grandview" panose="020B0502040204020203"/>
                </a:rPr>
                <a:t>NL Waterpark</a:t>
              </a:r>
            </a:p>
          </p:txBody>
        </p:sp>
      </p:grpSp>
      <p:grpSp>
        <p:nvGrpSpPr>
          <p:cNvPr id="14" name="Group 13">
            <a:extLst>
              <a:ext uri="{FF2B5EF4-FFF2-40B4-BE49-F238E27FC236}">
                <a16:creationId xmlns:a16="http://schemas.microsoft.com/office/drawing/2014/main" id="{CC0F2A1A-AE34-4E7F-BB9F-DAD66DA3E459}"/>
              </a:ext>
            </a:extLst>
          </p:cNvPr>
          <p:cNvGrpSpPr/>
          <p:nvPr/>
        </p:nvGrpSpPr>
        <p:grpSpPr>
          <a:xfrm>
            <a:off x="5785780" y="2041272"/>
            <a:ext cx="2971800" cy="533400"/>
            <a:chOff x="2057403" y="3093520"/>
            <a:chExt cx="1344051" cy="672025"/>
          </a:xfrm>
          <a:solidFill>
            <a:srgbClr val="EF4136"/>
          </a:solidFill>
          <a:scene3d>
            <a:camera prst="orthographicFront"/>
            <a:lightRig rig="threePt" dir="t">
              <a:rot lat="0" lon="0" rev="7500000"/>
            </a:lightRig>
          </a:scene3d>
        </p:grpSpPr>
        <p:sp>
          <p:nvSpPr>
            <p:cNvPr id="15" name="Rounded Rectangle 22">
              <a:extLst>
                <a:ext uri="{FF2B5EF4-FFF2-40B4-BE49-F238E27FC236}">
                  <a16:creationId xmlns:a16="http://schemas.microsoft.com/office/drawing/2014/main" id="{7C1C9CCD-89DF-4331-80B2-14F7FFD164A1}"/>
                </a:ext>
              </a:extLst>
            </p:cNvPr>
            <p:cNvSpPr/>
            <p:nvPr/>
          </p:nvSpPr>
          <p:spPr>
            <a:xfrm>
              <a:off x="2057403" y="3093520"/>
              <a:ext cx="1344051" cy="672025"/>
            </a:xfrm>
            <a:prstGeom prst="roundRect">
              <a:avLst>
                <a:gd name="adj" fmla="val 10000"/>
              </a:avLst>
            </a:prstGeom>
            <a:grpFill/>
            <a:sp3d/>
          </p:spPr>
          <p:style>
            <a:lnRef idx="0">
              <a:scrgbClr r="0" g="0" b="0"/>
            </a:lnRef>
            <a:fillRef idx="0">
              <a:scrgbClr r="0" g="0" b="0"/>
            </a:fillRef>
            <a:effectRef idx="0">
              <a:scrgbClr r="0" g="0" b="0"/>
            </a:effectRef>
            <a:fontRef idx="minor">
              <a:schemeClr val="lt1"/>
            </a:fontRef>
          </p:style>
        </p:sp>
        <p:sp>
          <p:nvSpPr>
            <p:cNvPr id="16" name="Rounded Rectangle 4">
              <a:extLst>
                <a:ext uri="{FF2B5EF4-FFF2-40B4-BE49-F238E27FC236}">
                  <a16:creationId xmlns:a16="http://schemas.microsoft.com/office/drawing/2014/main" id="{33842092-F53A-4D25-9491-DC54392FDE20}"/>
                </a:ext>
              </a:extLst>
            </p:cNvPr>
            <p:cNvSpPr/>
            <p:nvPr/>
          </p:nvSpPr>
          <p:spPr>
            <a:xfrm>
              <a:off x="2077086" y="3113206"/>
              <a:ext cx="1304685" cy="632659"/>
            </a:xfrm>
            <a:prstGeom prst="rect">
              <a:avLst/>
            </a:prstGeom>
            <a:grpFill/>
            <a:sp3d/>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defTabSz="889000">
                <a:lnSpc>
                  <a:spcPct val="90000"/>
                </a:lnSpc>
                <a:spcAft>
                  <a:spcPct val="35000"/>
                </a:spcAft>
              </a:pPr>
              <a:r>
                <a:rPr lang="en-US" sz="3000" dirty="0">
                  <a:latin typeface="Grandview" panose="020B0502040204020203"/>
                </a:rPr>
                <a:t>NL Waterfront</a:t>
              </a:r>
            </a:p>
          </p:txBody>
        </p:sp>
      </p:grpSp>
      <p:grpSp>
        <p:nvGrpSpPr>
          <p:cNvPr id="17" name="Group 16">
            <a:extLst>
              <a:ext uri="{FF2B5EF4-FFF2-40B4-BE49-F238E27FC236}">
                <a16:creationId xmlns:a16="http://schemas.microsoft.com/office/drawing/2014/main" id="{9127FF84-20D0-4555-A5AD-5CF8839F0A3C}"/>
              </a:ext>
            </a:extLst>
          </p:cNvPr>
          <p:cNvGrpSpPr/>
          <p:nvPr/>
        </p:nvGrpSpPr>
        <p:grpSpPr>
          <a:xfrm>
            <a:off x="5785780" y="4703003"/>
            <a:ext cx="2971800" cy="519625"/>
            <a:chOff x="4572002" y="3093523"/>
            <a:chExt cx="1344051" cy="672025"/>
          </a:xfrm>
          <a:solidFill>
            <a:srgbClr val="EF4136"/>
          </a:solidFill>
          <a:scene3d>
            <a:camera prst="orthographicFront"/>
            <a:lightRig rig="threePt" dir="t">
              <a:rot lat="0" lon="0" rev="7500000"/>
            </a:lightRig>
          </a:scene3d>
        </p:grpSpPr>
        <p:sp>
          <p:nvSpPr>
            <p:cNvPr id="18" name="Rounded Rectangle 20">
              <a:extLst>
                <a:ext uri="{FF2B5EF4-FFF2-40B4-BE49-F238E27FC236}">
                  <a16:creationId xmlns:a16="http://schemas.microsoft.com/office/drawing/2014/main" id="{5AE33774-7828-4C7C-ADC8-C19CB1609D0B}"/>
                </a:ext>
              </a:extLst>
            </p:cNvPr>
            <p:cNvSpPr/>
            <p:nvPr/>
          </p:nvSpPr>
          <p:spPr>
            <a:xfrm>
              <a:off x="4572002" y="3093523"/>
              <a:ext cx="1344051" cy="672025"/>
            </a:xfrm>
            <a:prstGeom prst="roundRect">
              <a:avLst>
                <a:gd name="adj" fmla="val 10000"/>
              </a:avLst>
            </a:prstGeom>
            <a:grpFill/>
            <a:sp3d prstMaterial="plastic">
              <a:bevelT w="127000" h="25400" prst="relaxedInset"/>
            </a:sp3d>
          </p:spPr>
          <p:style>
            <a:lnRef idx="0">
              <a:schemeClr val="lt1">
                <a:hueOff val="0"/>
                <a:satOff val="0"/>
                <a:lumOff val="0"/>
                <a:alphaOff val="0"/>
              </a:schemeClr>
            </a:lnRef>
            <a:fillRef idx="3">
              <a:scrgbClr r="0" g="0" b="0"/>
            </a:fillRef>
            <a:effectRef idx="2">
              <a:schemeClr val="accent2">
                <a:shade val="80000"/>
                <a:hueOff val="0"/>
                <a:satOff val="0"/>
                <a:lumOff val="0"/>
                <a:alphaOff val="0"/>
              </a:schemeClr>
            </a:effectRef>
            <a:fontRef idx="minor">
              <a:schemeClr val="lt1"/>
            </a:fontRef>
          </p:style>
        </p:sp>
        <p:sp>
          <p:nvSpPr>
            <p:cNvPr id="19" name="Rounded Rectangle 6">
              <a:extLst>
                <a:ext uri="{FF2B5EF4-FFF2-40B4-BE49-F238E27FC236}">
                  <a16:creationId xmlns:a16="http://schemas.microsoft.com/office/drawing/2014/main" id="{4B8EB139-D9A7-4777-8EE9-9C9AD6232422}"/>
                </a:ext>
              </a:extLst>
            </p:cNvPr>
            <p:cNvSpPr/>
            <p:nvPr/>
          </p:nvSpPr>
          <p:spPr>
            <a:xfrm>
              <a:off x="4591685" y="3113206"/>
              <a:ext cx="1304685" cy="632659"/>
            </a:xfrm>
            <a:prstGeom prst="rect">
              <a:avLst/>
            </a:prstGeom>
            <a:grpFill/>
            <a:sp3d/>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defTabSz="889000">
                <a:lnSpc>
                  <a:spcPct val="90000"/>
                </a:lnSpc>
                <a:spcAft>
                  <a:spcPct val="35000"/>
                </a:spcAft>
                <a:defRPr/>
              </a:pPr>
              <a:r>
                <a:rPr lang="en-US" sz="3000" dirty="0">
                  <a:latin typeface="Grandview" panose="020B0502040204020203"/>
                </a:rPr>
                <a:t>NL Surf</a:t>
              </a:r>
            </a:p>
          </p:txBody>
        </p:sp>
      </p:grpSp>
      <p:sp>
        <p:nvSpPr>
          <p:cNvPr id="20" name="Rectangle 3">
            <a:extLst>
              <a:ext uri="{FF2B5EF4-FFF2-40B4-BE49-F238E27FC236}">
                <a16:creationId xmlns:a16="http://schemas.microsoft.com/office/drawing/2014/main" id="{6D439664-9B2F-46BF-AF5D-668A011EA513}"/>
              </a:ext>
            </a:extLst>
          </p:cNvPr>
          <p:cNvSpPr>
            <a:spLocks/>
          </p:cNvSpPr>
          <p:nvPr/>
        </p:nvSpPr>
        <p:spPr bwMode="auto">
          <a:xfrm>
            <a:off x="729321" y="2568160"/>
            <a:ext cx="493783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lvl1pPr marL="304800" indent="-304800"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buClr>
                <a:srgbClr val="000000"/>
              </a:buClr>
              <a:buSzPct val="100000"/>
              <a:buFont typeface="Arial" panose="020B0604020202020204" pitchFamily="34" charset="0"/>
              <a:buChar char="•"/>
            </a:pPr>
            <a:r>
              <a:rPr lang="en-US" altLang="en-US" sz="3000" dirty="0">
                <a:solidFill>
                  <a:schemeClr val="tx1"/>
                </a:solidFill>
                <a:latin typeface="Grandview" panose="020B0502040204020203"/>
                <a:sym typeface="Calibri" panose="020F0502020204030204" pitchFamily="34" charset="0"/>
              </a:rPr>
              <a:t>Endurance Challenge</a:t>
            </a:r>
          </a:p>
          <a:p>
            <a:pPr algn="l" eaLnBrk="1" hangingPunct="1">
              <a:buClr>
                <a:srgbClr val="000000"/>
              </a:buClr>
              <a:buSzPct val="100000"/>
              <a:buFont typeface="Arial" panose="020B0604020202020204" pitchFamily="34" charset="0"/>
              <a:buChar char="•"/>
            </a:pPr>
            <a:r>
              <a:rPr lang="en-US" altLang="en-US" sz="3000" dirty="0">
                <a:solidFill>
                  <a:schemeClr val="tx1"/>
                </a:solidFill>
                <a:latin typeface="Grandview" panose="020B0502040204020203"/>
                <a:sym typeface="Calibri" panose="020F0502020204030204" pitchFamily="34" charset="0"/>
              </a:rPr>
              <a:t>Underwater Swim</a:t>
            </a:r>
          </a:p>
          <a:p>
            <a:pPr algn="l" eaLnBrk="1" hangingPunct="1">
              <a:buClr>
                <a:srgbClr val="000000"/>
              </a:buClr>
              <a:buSzPct val="100000"/>
              <a:buFont typeface="Arial" panose="020B0604020202020204" pitchFamily="34" charset="0"/>
              <a:buChar char="•"/>
            </a:pPr>
            <a:r>
              <a:rPr lang="en-US" altLang="en-US" sz="3000" dirty="0">
                <a:solidFill>
                  <a:schemeClr val="tx1"/>
                </a:solidFill>
                <a:latin typeface="Grandview" panose="020B0502040204020203"/>
                <a:sym typeface="Calibri" panose="020F0502020204030204" pitchFamily="34" charset="0"/>
              </a:rPr>
              <a:t>Object Recovery</a:t>
            </a:r>
          </a:p>
          <a:p>
            <a:pPr algn="l" eaLnBrk="1" hangingPunct="1">
              <a:buClr>
                <a:srgbClr val="000000"/>
              </a:buClr>
              <a:buSzPct val="100000"/>
              <a:buFont typeface="Arial" panose="020B0604020202020204" pitchFamily="34" charset="0"/>
              <a:buChar char="•"/>
            </a:pPr>
            <a:r>
              <a:rPr lang="en-US" altLang="en-US" sz="3000" dirty="0">
                <a:solidFill>
                  <a:schemeClr val="tx1"/>
                </a:solidFill>
                <a:latin typeface="Grandview" panose="020B0502040204020203"/>
                <a:sym typeface="Calibri" panose="020F0502020204030204" pitchFamily="34" charset="0"/>
              </a:rPr>
              <a:t>Sprint Challenge </a:t>
            </a:r>
            <a:r>
              <a:rPr lang="en-US" altLang="en-US" sz="3000" dirty="0">
                <a:solidFill>
                  <a:srgbClr val="C00000"/>
                </a:solidFill>
                <a:latin typeface="Grandview" panose="020B0502040204020203"/>
                <a:sym typeface="Calibri" panose="020F0502020204030204" pitchFamily="34" charset="0"/>
              </a:rPr>
              <a:t>(Revised)</a:t>
            </a:r>
          </a:p>
        </p:txBody>
      </p:sp>
      <p:sp>
        <p:nvSpPr>
          <p:cNvPr id="21" name="Rectangle 5">
            <a:extLst>
              <a:ext uri="{FF2B5EF4-FFF2-40B4-BE49-F238E27FC236}">
                <a16:creationId xmlns:a16="http://schemas.microsoft.com/office/drawing/2014/main" id="{3F1C0CB4-C81D-4131-8C67-D74BA57A7B0F}"/>
              </a:ext>
            </a:extLst>
          </p:cNvPr>
          <p:cNvSpPr>
            <a:spLocks/>
          </p:cNvSpPr>
          <p:nvPr/>
        </p:nvSpPr>
        <p:spPr bwMode="auto">
          <a:xfrm>
            <a:off x="5785780" y="5253874"/>
            <a:ext cx="5676899"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lvl1pPr marL="304800" indent="-304800"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buClr>
                <a:srgbClr val="000000"/>
              </a:buClr>
              <a:buSzPct val="100000"/>
              <a:buFont typeface="Arial" panose="020B0604020202020204" pitchFamily="34" charset="0"/>
              <a:buChar char="•"/>
            </a:pPr>
            <a:r>
              <a:rPr lang="en-US" altLang="en-US" sz="3000" dirty="0">
                <a:solidFill>
                  <a:schemeClr val="tx1"/>
                </a:solidFill>
                <a:latin typeface="Grandview" panose="020B0502040204020203"/>
                <a:sym typeface="Calibri" panose="020F0502020204030204" pitchFamily="34" charset="0"/>
              </a:rPr>
              <a:t>Endurance Challenge </a:t>
            </a:r>
            <a:r>
              <a:rPr lang="en-US" altLang="en-US" sz="3000" dirty="0">
                <a:solidFill>
                  <a:srgbClr val="00B050"/>
                </a:solidFill>
                <a:latin typeface="Grandview" panose="020B0502040204020203"/>
                <a:sym typeface="Calibri" panose="020F0502020204030204" pitchFamily="34" charset="0"/>
              </a:rPr>
              <a:t>(NEW)</a:t>
            </a:r>
          </a:p>
          <a:p>
            <a:pPr algn="l" eaLnBrk="1" hangingPunct="1">
              <a:buClr>
                <a:srgbClr val="000000"/>
              </a:buClr>
              <a:buSzPct val="100000"/>
              <a:buFont typeface="Arial" panose="020B0604020202020204" pitchFamily="34" charset="0"/>
              <a:buChar char="•"/>
            </a:pPr>
            <a:r>
              <a:rPr lang="en-US" altLang="en-US" sz="3000" dirty="0">
                <a:solidFill>
                  <a:schemeClr val="tx1"/>
                </a:solidFill>
                <a:latin typeface="Grandview" panose="020B0502040204020203"/>
                <a:sym typeface="Calibri" panose="020F0502020204030204" pitchFamily="34" charset="0"/>
              </a:rPr>
              <a:t>Run-Swim-Run</a:t>
            </a:r>
          </a:p>
          <a:p>
            <a:pPr algn="l" eaLnBrk="1" hangingPunct="1">
              <a:buClr>
                <a:srgbClr val="000000"/>
              </a:buClr>
              <a:buSzPct val="100000"/>
              <a:buFont typeface="Arial" panose="020B0604020202020204" pitchFamily="34" charset="0"/>
              <a:buChar char="•"/>
            </a:pPr>
            <a:endParaRPr lang="en-US" altLang="en-US" sz="3000" dirty="0">
              <a:solidFill>
                <a:schemeClr val="tx1"/>
              </a:solidFill>
              <a:latin typeface="Grandview" panose="020B0502040204020203"/>
              <a:sym typeface="Calibri" panose="020F0502020204030204" pitchFamily="34" charset="0"/>
            </a:endParaRPr>
          </a:p>
          <a:p>
            <a:pPr algn="l" eaLnBrk="1" hangingPunct="1">
              <a:buClr>
                <a:srgbClr val="000000"/>
              </a:buClr>
              <a:buSzPct val="100000"/>
              <a:buFont typeface="Arial" panose="020B0604020202020204" pitchFamily="34" charset="0"/>
              <a:buChar char="•"/>
            </a:pPr>
            <a:endParaRPr lang="en-US" altLang="en-US" sz="3000" dirty="0">
              <a:solidFill>
                <a:schemeClr val="tx1"/>
              </a:solidFill>
              <a:latin typeface="Grandview" panose="020B0502040204020203"/>
              <a:sym typeface="Calibri" panose="020F0502020204030204" pitchFamily="34" charset="0"/>
            </a:endParaRPr>
          </a:p>
        </p:txBody>
      </p:sp>
      <p:sp>
        <p:nvSpPr>
          <p:cNvPr id="22" name="Rectangle 3">
            <a:extLst>
              <a:ext uri="{FF2B5EF4-FFF2-40B4-BE49-F238E27FC236}">
                <a16:creationId xmlns:a16="http://schemas.microsoft.com/office/drawing/2014/main" id="{A6E6BB9D-75FD-4B93-A799-3A1583A3AB18}"/>
              </a:ext>
            </a:extLst>
          </p:cNvPr>
          <p:cNvSpPr>
            <a:spLocks/>
          </p:cNvSpPr>
          <p:nvPr/>
        </p:nvSpPr>
        <p:spPr bwMode="auto">
          <a:xfrm>
            <a:off x="5785779" y="2589891"/>
            <a:ext cx="551662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lvl1pPr marL="304800" indent="-304800"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buClr>
                <a:srgbClr val="000000"/>
              </a:buClr>
              <a:buSzPct val="100000"/>
              <a:buFont typeface="Arial" panose="020B0604020202020204" pitchFamily="34" charset="0"/>
              <a:buChar char="•"/>
            </a:pPr>
            <a:r>
              <a:rPr lang="en-US" altLang="en-US" sz="3000" dirty="0">
                <a:solidFill>
                  <a:schemeClr val="tx1"/>
                </a:solidFill>
                <a:latin typeface="Grandview" panose="020B0502040204020203"/>
                <a:sym typeface="Calibri" panose="020F0502020204030204" pitchFamily="34" charset="0"/>
              </a:rPr>
              <a:t>Endurance Challenge </a:t>
            </a:r>
            <a:r>
              <a:rPr lang="en-US" altLang="en-US" sz="3000" dirty="0">
                <a:solidFill>
                  <a:srgbClr val="00B050"/>
                </a:solidFill>
                <a:latin typeface="Grandview" panose="020B0502040204020203"/>
                <a:sym typeface="Calibri" panose="020F0502020204030204" pitchFamily="34" charset="0"/>
              </a:rPr>
              <a:t>(NEW)</a:t>
            </a:r>
          </a:p>
          <a:p>
            <a:pPr algn="l" eaLnBrk="1" hangingPunct="1">
              <a:buClr>
                <a:srgbClr val="000000"/>
              </a:buClr>
              <a:buSzPct val="100000"/>
              <a:buFont typeface="Arial" panose="020B0604020202020204" pitchFamily="34" charset="0"/>
              <a:buChar char="•"/>
            </a:pPr>
            <a:r>
              <a:rPr lang="en-US" altLang="en-US" sz="3000" dirty="0">
                <a:solidFill>
                  <a:schemeClr val="tx1"/>
                </a:solidFill>
                <a:latin typeface="Grandview" panose="020B0502040204020203"/>
                <a:sym typeface="Calibri" panose="020F0502020204030204" pitchFamily="34" charset="0"/>
              </a:rPr>
              <a:t>Sprint Challenge </a:t>
            </a:r>
            <a:r>
              <a:rPr lang="en-US" altLang="en-US" sz="3000" dirty="0">
                <a:solidFill>
                  <a:srgbClr val="00B050"/>
                </a:solidFill>
                <a:latin typeface="Grandview" panose="020B0502040204020203"/>
                <a:sym typeface="Calibri" panose="020F0502020204030204" pitchFamily="34" charset="0"/>
              </a:rPr>
              <a:t>(NEW)</a:t>
            </a:r>
            <a:endParaRPr lang="en-US" altLang="en-US" sz="3000" dirty="0">
              <a:solidFill>
                <a:schemeClr val="tx1"/>
              </a:solidFill>
              <a:latin typeface="Grandview" panose="020B0502040204020203"/>
              <a:sym typeface="Calibri" panose="020F0502020204030204" pitchFamily="34" charset="0"/>
            </a:endParaRPr>
          </a:p>
          <a:p>
            <a:pPr algn="l" eaLnBrk="1" hangingPunct="1">
              <a:buClr>
                <a:srgbClr val="000000"/>
              </a:buClr>
              <a:buSzPct val="100000"/>
              <a:buFont typeface="Arial" panose="020B0604020202020204" pitchFamily="34" charset="0"/>
              <a:buChar char="•"/>
            </a:pPr>
            <a:endParaRPr lang="en-US" altLang="en-US" sz="3000" dirty="0">
              <a:solidFill>
                <a:schemeClr val="tx1"/>
              </a:solidFill>
              <a:latin typeface="Grandview" panose="020B0502040204020203"/>
              <a:sym typeface="Calibri" panose="020F0502020204030204" pitchFamily="34" charset="0"/>
            </a:endParaRPr>
          </a:p>
        </p:txBody>
      </p:sp>
      <p:sp>
        <p:nvSpPr>
          <p:cNvPr id="23" name="Rectangle 5">
            <a:extLst>
              <a:ext uri="{FF2B5EF4-FFF2-40B4-BE49-F238E27FC236}">
                <a16:creationId xmlns:a16="http://schemas.microsoft.com/office/drawing/2014/main" id="{CA5F9864-EE8F-4C36-8AEA-321267E52ED7}"/>
              </a:ext>
            </a:extLst>
          </p:cNvPr>
          <p:cNvSpPr>
            <a:spLocks/>
          </p:cNvSpPr>
          <p:nvPr/>
        </p:nvSpPr>
        <p:spPr bwMode="auto">
          <a:xfrm>
            <a:off x="729320" y="5253874"/>
            <a:ext cx="48315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lvl1pPr marL="304800" indent="-304800"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buClr>
                <a:srgbClr val="000000"/>
              </a:buClr>
              <a:buSzPct val="100000"/>
              <a:buFont typeface="Arial" panose="020B0604020202020204" pitchFamily="34" charset="0"/>
              <a:buChar char="•"/>
            </a:pPr>
            <a:r>
              <a:rPr lang="en-US" altLang="en-US" sz="3000" dirty="0">
                <a:solidFill>
                  <a:schemeClr val="tx1"/>
                </a:solidFill>
                <a:latin typeface="Grandview" panose="020B0502040204020203"/>
                <a:sym typeface="Calibri" panose="020F0502020204030204" pitchFamily="34" charset="0"/>
              </a:rPr>
              <a:t>Object Recovery </a:t>
            </a:r>
            <a:r>
              <a:rPr lang="en-US" altLang="en-US" sz="3000" dirty="0">
                <a:solidFill>
                  <a:srgbClr val="00B050"/>
                </a:solidFill>
                <a:latin typeface="Grandview" panose="020B0502040204020203"/>
                <a:sym typeface="Calibri" panose="020F0502020204030204" pitchFamily="34" charset="0"/>
              </a:rPr>
              <a:t>(NEW)</a:t>
            </a:r>
            <a:endParaRPr lang="en-US" altLang="en-US" sz="3000" dirty="0">
              <a:solidFill>
                <a:schemeClr val="tx1"/>
              </a:solidFill>
              <a:latin typeface="Grandview" panose="020B0502040204020203"/>
              <a:sym typeface="Calibri" panose="020F0502020204030204" pitchFamily="34" charset="0"/>
            </a:endParaRPr>
          </a:p>
          <a:p>
            <a:pPr algn="l" eaLnBrk="1" hangingPunct="1">
              <a:buClr>
                <a:srgbClr val="000000"/>
              </a:buClr>
              <a:buSzPct val="100000"/>
              <a:buFont typeface="Arial" panose="020B0604020202020204" pitchFamily="34" charset="0"/>
              <a:buChar char="•"/>
            </a:pPr>
            <a:r>
              <a:rPr lang="en-US" altLang="en-US" sz="3000" dirty="0">
                <a:solidFill>
                  <a:schemeClr val="tx1"/>
                </a:solidFill>
                <a:latin typeface="Grandview" panose="020B0502040204020203"/>
                <a:sym typeface="Calibri" panose="020F0502020204030204" pitchFamily="34" charset="0"/>
              </a:rPr>
              <a:t>Sprint Challenge </a:t>
            </a:r>
            <a:r>
              <a:rPr lang="en-US" altLang="en-US" sz="3000" dirty="0">
                <a:solidFill>
                  <a:srgbClr val="00B050"/>
                </a:solidFill>
                <a:latin typeface="Grandview" panose="020B0502040204020203"/>
                <a:sym typeface="Calibri" panose="020F0502020204030204" pitchFamily="34" charset="0"/>
              </a:rPr>
              <a:t>(NEW)</a:t>
            </a:r>
          </a:p>
          <a:p>
            <a:pPr algn="l" eaLnBrk="1" hangingPunct="1">
              <a:buClr>
                <a:srgbClr val="000000"/>
              </a:buClr>
              <a:buSzPct val="100000"/>
              <a:buFont typeface="Arial" panose="020B0604020202020204" pitchFamily="34" charset="0"/>
              <a:buChar char="•"/>
            </a:pPr>
            <a:endParaRPr lang="en-US" altLang="en-US" sz="3000" dirty="0">
              <a:solidFill>
                <a:schemeClr val="tx1"/>
              </a:solidFill>
              <a:latin typeface="Grandview" panose="020B0502040204020203"/>
              <a:sym typeface="Calibri" panose="020F0502020204030204" pitchFamily="34" charset="0"/>
            </a:endParaRPr>
          </a:p>
          <a:p>
            <a:pPr algn="l" eaLnBrk="1" hangingPunct="1">
              <a:buClr>
                <a:srgbClr val="000000"/>
              </a:buClr>
              <a:buSzPct val="100000"/>
              <a:buFont typeface="Arial" panose="020B0604020202020204" pitchFamily="34" charset="0"/>
              <a:buChar char="•"/>
            </a:pPr>
            <a:endParaRPr lang="en-US" altLang="en-US" sz="3000" dirty="0">
              <a:solidFill>
                <a:schemeClr val="tx1"/>
              </a:solidFill>
              <a:latin typeface="Grandview" panose="020B0502040204020203"/>
              <a:sym typeface="Calibri" panose="020F0502020204030204" pitchFamily="34" charset="0"/>
            </a:endParaRPr>
          </a:p>
        </p:txBody>
      </p:sp>
      <p:sp>
        <p:nvSpPr>
          <p:cNvPr id="24" name="Title 1">
            <a:extLst>
              <a:ext uri="{FF2B5EF4-FFF2-40B4-BE49-F238E27FC236}">
                <a16:creationId xmlns:a16="http://schemas.microsoft.com/office/drawing/2014/main" id="{E8B047FC-090B-45FC-95CD-84B14A344515}"/>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229573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2000"/>
                                        <p:tgtEl>
                                          <p:spTgt spid="20"/>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2000"/>
                                        <p:tgtEl>
                                          <p:spTgt spid="23"/>
                                        </p:tgtEl>
                                      </p:cBhvr>
                                    </p:animEffect>
                                  </p:childTnLst>
                                </p:cTn>
                              </p:par>
                            </p:childTnLst>
                          </p:cTn>
                        </p:par>
                        <p:par>
                          <p:cTn id="15" fill="hold">
                            <p:stCondLst>
                              <p:cond delay="4000"/>
                            </p:stCondLst>
                            <p:childTnLst>
                              <p:par>
                                <p:cTn id="16" presetID="22" presetClass="entr" presetSubtype="1"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2000"/>
                                        <p:tgtEl>
                                          <p:spTgt spid="22"/>
                                        </p:tgtEl>
                                      </p:cBhvr>
                                    </p:animEffect>
                                  </p:childTnLst>
                                </p:cTn>
                              </p:par>
                            </p:childTnLst>
                          </p:cTn>
                        </p:par>
                        <p:par>
                          <p:cTn id="19" fill="hold">
                            <p:stCondLst>
                              <p:cond delay="6000"/>
                            </p:stCondLst>
                            <p:childTnLst>
                              <p:par>
                                <p:cTn id="20" presetID="22" presetClass="entr" presetSubtype="1"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4. Victim management items:</a:t>
            </a:r>
          </a:p>
          <a:p>
            <a:pPr lvl="0" algn="l">
              <a:lnSpc>
                <a:spcPct val="100000"/>
              </a:lnSpc>
              <a:buFont typeface="Wingdings" panose="05000000000000000000" pitchFamily="2" charset="2"/>
              <a:buChar char="q"/>
            </a:pPr>
            <a:r>
              <a:rPr lang="en-US" sz="3000" dirty="0">
                <a:latin typeface="Grandview" panose="020B0502040204020203"/>
              </a:rPr>
              <a:t> Candidates may choose their own victims in the distressed or drowning, non-breathing and spinal-injured victim items. </a:t>
            </a:r>
          </a:p>
          <a:p>
            <a:pPr lvl="0" algn="l">
              <a:lnSpc>
                <a:spcPct val="100000"/>
              </a:lnSpc>
              <a:buFont typeface="Wingdings" panose="05000000000000000000" pitchFamily="2" charset="2"/>
              <a:buChar char="q"/>
            </a:pPr>
            <a:r>
              <a:rPr lang="en-US" sz="3000" dirty="0">
                <a:latin typeface="Grandview" panose="020B0502040204020203"/>
              </a:rPr>
              <a:t> The distressed or drowning victim item is performed with and without an aid. </a:t>
            </a:r>
          </a:p>
          <a:p>
            <a:pPr lvl="0" algn="l">
              <a:lnSpc>
                <a:spcPct val="100000"/>
              </a:lnSpc>
              <a:buFont typeface="Wingdings" panose="05000000000000000000" pitchFamily="2" charset="2"/>
              <a:buChar char="q"/>
            </a:pPr>
            <a:r>
              <a:rPr lang="en-US" sz="3000" dirty="0">
                <a:latin typeface="Grandview" panose="020B0502040204020203"/>
              </a:rPr>
              <a:t> Spinal-injured victim item now includes breathing and </a:t>
            </a:r>
            <a:br>
              <a:rPr lang="en-US" sz="3000" dirty="0">
                <a:latin typeface="Grandview" panose="020B0502040204020203"/>
              </a:rPr>
            </a:br>
            <a:r>
              <a:rPr lang="en-US" sz="3000" dirty="0">
                <a:latin typeface="Grandview" panose="020B0502040204020203"/>
              </a:rPr>
              <a:t>non-breathing victims.</a:t>
            </a:r>
          </a:p>
          <a:p>
            <a:pPr marL="457200" lvl="0" indent="-457200" algn="l">
              <a:lnSpc>
                <a:spcPct val="100000"/>
              </a:lnSpc>
              <a:buFont typeface="Wingdings" panose="05000000000000000000" pitchFamily="2" charset="2"/>
              <a:buChar char="Ø"/>
            </a:pPr>
            <a:r>
              <a:rPr lang="en-US" sz="3000" i="1" dirty="0">
                <a:latin typeface="Grandview" panose="020B0502040204020203"/>
              </a:rPr>
              <a:t>This topic will be further explored in Session 4</a:t>
            </a:r>
            <a:endParaRPr lang="en-US" sz="3000" i="1" dirty="0"/>
          </a:p>
          <a:p>
            <a:pPr lvl="1" algn="l">
              <a:lnSpc>
                <a:spcPct val="100000"/>
              </a:lnSpc>
              <a:buFont typeface="Wingdings" panose="05000000000000000000" pitchFamily="2" charset="2"/>
              <a:buChar char="q"/>
            </a:pPr>
            <a:endParaRPr lang="en-US" sz="2600" dirty="0">
              <a:latin typeface="Grandview" panose="020B0502040204020203"/>
            </a:endParaRPr>
          </a:p>
        </p:txBody>
      </p:sp>
      <p:sp>
        <p:nvSpPr>
          <p:cNvPr id="5" name="Title 1">
            <a:extLst>
              <a:ext uri="{FF2B5EF4-FFF2-40B4-BE49-F238E27FC236}">
                <a16:creationId xmlns:a16="http://schemas.microsoft.com/office/drawing/2014/main" id="{E4A58A52-3D1B-44E8-8B9C-BA3FFFCCEAD8}"/>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95859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5. New Items introduced</a:t>
            </a:r>
          </a:p>
          <a:p>
            <a:pPr lvl="0" algn="l">
              <a:lnSpc>
                <a:spcPct val="100000"/>
              </a:lnSpc>
              <a:buFont typeface="Wingdings" panose="05000000000000000000" pitchFamily="2" charset="2"/>
              <a:buChar char="q"/>
            </a:pPr>
            <a:r>
              <a:rPr lang="en-US" sz="3000" dirty="0">
                <a:latin typeface="Grandview" panose="020B0502040204020203"/>
              </a:rPr>
              <a:t> Knowledge of the benefits of bag-valve masks and suction (Item 1).</a:t>
            </a:r>
          </a:p>
          <a:p>
            <a:pPr lvl="0" algn="l">
              <a:lnSpc>
                <a:spcPct val="100000"/>
              </a:lnSpc>
              <a:buFont typeface="Wingdings" panose="05000000000000000000" pitchFamily="2" charset="2"/>
              <a:buChar char="q"/>
            </a:pPr>
            <a:r>
              <a:rPr lang="en-US" sz="3000" dirty="0">
                <a:latin typeface="Grandview" panose="020B0502040204020203"/>
              </a:rPr>
              <a:t> The ability to identify appropriate lifeguard supervision zones is now a Must See requirement in positioning and rotation items. </a:t>
            </a:r>
          </a:p>
          <a:p>
            <a:pPr lvl="0" algn="l">
              <a:lnSpc>
                <a:spcPct val="100000"/>
              </a:lnSpc>
              <a:buFont typeface="Wingdings" panose="05000000000000000000" pitchFamily="2" charset="2"/>
              <a:buChar char="q"/>
            </a:pPr>
            <a:endParaRPr lang="en-US" sz="3000" dirty="0">
              <a:latin typeface="Grandview" panose="020B0502040204020203"/>
            </a:endParaRPr>
          </a:p>
        </p:txBody>
      </p:sp>
      <p:sp>
        <p:nvSpPr>
          <p:cNvPr id="5" name="Title 1">
            <a:extLst>
              <a:ext uri="{FF2B5EF4-FFF2-40B4-BE49-F238E27FC236}">
                <a16:creationId xmlns:a16="http://schemas.microsoft.com/office/drawing/2014/main" id="{1EC7D8F3-3049-4C15-AADA-21BC0BB2BE99}"/>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23719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6. Appendix A updated with first aid and CPR protocols</a:t>
            </a:r>
          </a:p>
          <a:p>
            <a:pPr algn="l">
              <a:lnSpc>
                <a:spcPct val="100000"/>
              </a:lnSpc>
              <a:buFont typeface="Wingdings" panose="05000000000000000000" pitchFamily="2" charset="2"/>
              <a:buChar char="q"/>
            </a:pPr>
            <a:r>
              <a:rPr lang="en-US" sz="3000" dirty="0">
                <a:latin typeface="Grandview" panose="020B0502040204020203"/>
              </a:rPr>
              <a:t> Appendix A first aid requirements feature some additions and minor updates to ensure continued consistency with Canadian standards and current ILCOR guidelines. </a:t>
            </a:r>
          </a:p>
          <a:p>
            <a:pPr lvl="0" algn="l">
              <a:lnSpc>
                <a:spcPct val="100000"/>
              </a:lnSpc>
              <a:buFont typeface="Wingdings" panose="05000000000000000000" pitchFamily="2" charset="2"/>
              <a:buChar char="q"/>
            </a:pPr>
            <a:endParaRPr lang="en-US" sz="3000" dirty="0">
              <a:latin typeface="Grandview" panose="020B0502040204020203"/>
            </a:endParaRPr>
          </a:p>
        </p:txBody>
      </p:sp>
      <p:sp>
        <p:nvSpPr>
          <p:cNvPr id="5" name="Title 1">
            <a:extLst>
              <a:ext uri="{FF2B5EF4-FFF2-40B4-BE49-F238E27FC236}">
                <a16:creationId xmlns:a16="http://schemas.microsoft.com/office/drawing/2014/main" id="{BB6E9772-28DE-4EF0-A7D4-CD90BB09B3A8}"/>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118463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 – Other</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Updated “Must Sees”</a:t>
            </a:r>
          </a:p>
          <a:p>
            <a:pPr lvl="0" algn="l">
              <a:lnSpc>
                <a:spcPct val="100000"/>
              </a:lnSpc>
              <a:buFont typeface="Wingdings" panose="05000000000000000000" pitchFamily="2" charset="2"/>
              <a:buChar char="q"/>
            </a:pPr>
            <a:r>
              <a:rPr lang="en-US" sz="3000" dirty="0">
                <a:latin typeface="Grandview" panose="020B0502040204020203"/>
              </a:rPr>
              <a:t> Some items have not changed but their “Must Sees” have been updated or refined for accuracy, clarity and achievability.</a:t>
            </a:r>
          </a:p>
        </p:txBody>
      </p:sp>
      <p:sp>
        <p:nvSpPr>
          <p:cNvPr id="5" name="Title 1">
            <a:extLst>
              <a:ext uri="{FF2B5EF4-FFF2-40B4-BE49-F238E27FC236}">
                <a16:creationId xmlns:a16="http://schemas.microsoft.com/office/drawing/2014/main" id="{8505D084-6B4B-4593-B987-C623BAFFD5D7}"/>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64016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descr="A picture containing tree, outdoor, person&#10;&#10;Description automatically generated">
            <a:extLst>
              <a:ext uri="{FF2B5EF4-FFF2-40B4-BE49-F238E27FC236}">
                <a16:creationId xmlns:a16="http://schemas.microsoft.com/office/drawing/2014/main" id="{815960B2-D23E-DB43-8835-E860EDA12DA8}"/>
              </a:ext>
            </a:extLst>
          </p:cNvPr>
          <p:cNvPicPr>
            <a:picLocks noChangeAspect="1"/>
          </p:cNvPicPr>
          <p:nvPr/>
        </p:nvPicPr>
        <p:blipFill rotWithShape="1">
          <a:blip r:embed="rId3"/>
          <a:srcRect l="44186" r="11187"/>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ln w="127000">
            <a:solidFill>
              <a:schemeClr val="bg1">
                <a:lumMod val="95000"/>
              </a:schemeClr>
            </a:solidFill>
          </a:ln>
        </p:spPr>
      </p:pic>
      <p:pic>
        <p:nvPicPr>
          <p:cNvPr id="8" name="Picture 9">
            <a:extLst>
              <a:ext uri="{FF2B5EF4-FFF2-40B4-BE49-F238E27FC236}">
                <a16:creationId xmlns:a16="http://schemas.microsoft.com/office/drawing/2014/main" id="{37E09CF0-1E0B-4AEF-ACD1-C4B21A63D256}"/>
              </a:ext>
            </a:extLst>
          </p:cNvPr>
          <p:cNvPicPr>
            <a:picLocks noChangeAspect="1"/>
          </p:cNvPicPr>
          <p:nvPr/>
        </p:nvPicPr>
        <p:blipFill rotWithShape="1">
          <a:blip r:embed="rId4">
            <a:extLst>
              <a:ext uri="{28A0092B-C50C-407E-A947-70E740481C1C}">
                <a14:useLocalDpi xmlns:a14="http://schemas.microsoft.com/office/drawing/2010/main" val="0"/>
              </a:ext>
            </a:extLst>
          </a:blip>
          <a:srcRect l="12385" t="-4296" r="6503" b="4296"/>
          <a:stretch/>
        </p:blipFill>
        <p:spPr bwMode="auto">
          <a:xfrm>
            <a:off x="9580237" y="4490501"/>
            <a:ext cx="2288153" cy="21172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07A931F-6F5B-D146-888E-C850ED9A9E55}"/>
              </a:ext>
            </a:extLst>
          </p:cNvPr>
          <p:cNvPicPr>
            <a:picLocks noChangeAspect="1"/>
          </p:cNvPicPr>
          <p:nvPr/>
        </p:nvPicPr>
        <p:blipFill rotWithShape="1">
          <a:blip r:embed="rId5"/>
          <a:srcRect l="38794" r="16295" b="-2"/>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ln w="127000">
            <a:solidFill>
              <a:schemeClr val="bg1">
                <a:lumMod val="95000"/>
              </a:schemeClr>
            </a:solidFill>
          </a:ln>
        </p:spPr>
      </p:pic>
      <p:pic>
        <p:nvPicPr>
          <p:cNvPr id="7" name="Picture 6">
            <a:extLst>
              <a:ext uri="{FF2B5EF4-FFF2-40B4-BE49-F238E27FC236}">
                <a16:creationId xmlns:a16="http://schemas.microsoft.com/office/drawing/2014/main" id="{02052424-A178-CC46-9AAB-9AB24FFBE756}"/>
              </a:ext>
            </a:extLst>
          </p:cNvPr>
          <p:cNvPicPr>
            <a:picLocks noChangeAspect="1"/>
          </p:cNvPicPr>
          <p:nvPr/>
        </p:nvPicPr>
        <p:blipFill rotWithShape="1">
          <a:blip r:embed="rId6"/>
          <a:srcRect l="703" t="11442" r="853" b="24407"/>
          <a:stretch/>
        </p:blipFill>
        <p:spPr>
          <a:xfrm>
            <a:off x="4524149" y="-180303"/>
            <a:ext cx="3224422" cy="3159748"/>
          </a:xfrm>
          <a:prstGeom prst="ellipse">
            <a:avLst/>
          </a:prstGeom>
          <a:ln w="127000">
            <a:solidFill>
              <a:schemeClr val="bg1">
                <a:lumMod val="95000"/>
              </a:schemeClr>
            </a:solidFill>
          </a:ln>
        </p:spPr>
      </p:pic>
      <p:sp>
        <p:nvSpPr>
          <p:cNvPr id="9" name="Title 1">
            <a:extLst>
              <a:ext uri="{FF2B5EF4-FFF2-40B4-BE49-F238E27FC236}">
                <a16:creationId xmlns:a16="http://schemas.microsoft.com/office/drawing/2014/main" id="{24F53690-F30E-4EBA-87F8-25F609B08469}"/>
              </a:ext>
            </a:extLst>
          </p:cNvPr>
          <p:cNvSpPr txBox="1">
            <a:spLocks/>
          </p:cNvSpPr>
          <p:nvPr/>
        </p:nvSpPr>
        <p:spPr>
          <a:xfrm>
            <a:off x="4163060" y="3447241"/>
            <a:ext cx="8191003" cy="14676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kern="1200" dirty="0">
                <a:solidFill>
                  <a:schemeClr val="bg1">
                    <a:lumMod val="95000"/>
                  </a:schemeClr>
                </a:solidFill>
                <a:latin typeface="+mj-lt"/>
                <a:ea typeface="+mj-ea"/>
                <a:cs typeface="+mj-cs"/>
              </a:rPr>
              <a:t>Session 1:</a:t>
            </a:r>
          </a:p>
          <a:p>
            <a:pPr>
              <a:spcAft>
                <a:spcPts val="600"/>
              </a:spcAft>
            </a:pPr>
            <a:r>
              <a:rPr lang="en-US" sz="4100" i="1" kern="1200" dirty="0">
                <a:solidFill>
                  <a:schemeClr val="bg1">
                    <a:lumMod val="95000"/>
                  </a:schemeClr>
                </a:solidFill>
                <a:latin typeface="+mj-lt"/>
                <a:ea typeface="+mj-ea"/>
                <a:cs typeface="+mj-cs"/>
              </a:rPr>
              <a:t>Introduction</a:t>
            </a:r>
          </a:p>
        </p:txBody>
      </p:sp>
    </p:spTree>
    <p:extLst>
      <p:ext uri="{BB962C8B-B14F-4D97-AF65-F5344CB8AC3E}">
        <p14:creationId xmlns:p14="http://schemas.microsoft.com/office/powerpoint/2010/main" val="286795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 – Other</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New test sheet for Recertifications </a:t>
            </a:r>
          </a:p>
          <a:p>
            <a:pPr lvl="0" algn="l">
              <a:lnSpc>
                <a:spcPct val="100000"/>
              </a:lnSpc>
              <a:buFont typeface="Wingdings" panose="05000000000000000000" pitchFamily="2" charset="2"/>
              <a:buChar char="q"/>
            </a:pPr>
            <a:r>
              <a:rPr lang="en-US" sz="3000" dirty="0">
                <a:latin typeface="Grandview" panose="020B0502040204020203"/>
              </a:rPr>
              <a:t> Original course test sheet</a:t>
            </a:r>
          </a:p>
          <a:p>
            <a:pPr lvl="0" algn="l">
              <a:lnSpc>
                <a:spcPct val="100000"/>
              </a:lnSpc>
              <a:buFont typeface="Wingdings" panose="05000000000000000000" pitchFamily="2" charset="2"/>
              <a:buChar char="q"/>
            </a:pPr>
            <a:r>
              <a:rPr lang="en-US" sz="3000" dirty="0">
                <a:latin typeface="Grandview" panose="020B0502040204020203"/>
              </a:rPr>
              <a:t> Recertification test sheet</a:t>
            </a:r>
          </a:p>
        </p:txBody>
      </p:sp>
      <p:sp>
        <p:nvSpPr>
          <p:cNvPr id="5" name="Title 1">
            <a:extLst>
              <a:ext uri="{FF2B5EF4-FFF2-40B4-BE49-F238E27FC236}">
                <a16:creationId xmlns:a16="http://schemas.microsoft.com/office/drawing/2014/main" id="{8505D084-6B4B-4593-B987-C623BAFFD5D7}"/>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pic>
        <p:nvPicPr>
          <p:cNvPr id="7" name="Picture 6">
            <a:extLst>
              <a:ext uri="{FF2B5EF4-FFF2-40B4-BE49-F238E27FC236}">
                <a16:creationId xmlns:a16="http://schemas.microsoft.com/office/drawing/2014/main" id="{6426128C-4BF4-4035-B2CF-9A62C1792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59" y="3156438"/>
            <a:ext cx="3600000" cy="304493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F6AD715-22FF-47D8-B35E-BE90C96B7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178" y="3156438"/>
            <a:ext cx="3600000" cy="30675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060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Key Changes – Retired Items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Items retired</a:t>
            </a:r>
          </a:p>
          <a:p>
            <a:pPr lvl="0" algn="l">
              <a:lnSpc>
                <a:spcPct val="100000"/>
              </a:lnSpc>
              <a:buFont typeface="Wingdings" panose="05000000000000000000" pitchFamily="2" charset="2"/>
              <a:buChar char="q"/>
            </a:pPr>
            <a:r>
              <a:rPr lang="en-US" sz="3000" dirty="0">
                <a:latin typeface="Grandview" panose="020B0502040204020203"/>
              </a:rPr>
              <a:t> Spinal carry (Waterpark)</a:t>
            </a:r>
          </a:p>
          <a:p>
            <a:pPr lvl="0" algn="l">
              <a:lnSpc>
                <a:spcPct val="100000"/>
              </a:lnSpc>
              <a:buFont typeface="Wingdings" panose="05000000000000000000" pitchFamily="2" charset="2"/>
              <a:buChar char="q"/>
            </a:pPr>
            <a:r>
              <a:rPr lang="en-US" sz="3000" dirty="0">
                <a:latin typeface="Grandview" panose="020B0502040204020203"/>
              </a:rPr>
              <a:t> Approach and carry (Pool + Waterpark)</a:t>
            </a:r>
          </a:p>
          <a:p>
            <a:pPr lvl="0" algn="l">
              <a:lnSpc>
                <a:spcPct val="100000"/>
              </a:lnSpc>
              <a:buFont typeface="Wingdings" panose="05000000000000000000" pitchFamily="2" charset="2"/>
              <a:buChar char="q"/>
            </a:pPr>
            <a:r>
              <a:rPr lang="en-US" sz="3000" dirty="0">
                <a:latin typeface="Grandview" panose="020B0502040204020203"/>
              </a:rPr>
              <a:t> Victim carry (Waterfront + Surf)</a:t>
            </a:r>
          </a:p>
          <a:p>
            <a:pPr lvl="0" algn="l">
              <a:lnSpc>
                <a:spcPct val="100000"/>
              </a:lnSpc>
              <a:buFont typeface="Wingdings" panose="05000000000000000000" pitchFamily="2" charset="2"/>
              <a:buChar char="q"/>
            </a:pPr>
            <a:r>
              <a:rPr lang="en-US" sz="3000" dirty="0">
                <a:latin typeface="Grandview" panose="020B0502040204020203"/>
              </a:rPr>
              <a:t> Run-swim-tow (Waterfront + Surf)</a:t>
            </a:r>
          </a:p>
          <a:p>
            <a:pPr lvl="0" algn="l">
              <a:lnSpc>
                <a:spcPct val="100000"/>
              </a:lnSpc>
              <a:buFont typeface="Wingdings" panose="05000000000000000000" pitchFamily="2" charset="2"/>
              <a:buChar char="q"/>
            </a:pPr>
            <a:endParaRPr lang="en-US" sz="3000" dirty="0">
              <a:latin typeface="Grandview" panose="020B0502040204020203"/>
            </a:endParaRPr>
          </a:p>
          <a:p>
            <a:pPr lvl="0" algn="l">
              <a:lnSpc>
                <a:spcPct val="100000"/>
              </a:lnSpc>
              <a:buFont typeface="Wingdings" panose="05000000000000000000" pitchFamily="2" charset="2"/>
              <a:buChar char="q"/>
            </a:pPr>
            <a:endParaRPr lang="en-US" sz="3000" dirty="0">
              <a:latin typeface="Grandview" panose="020B0502040204020203"/>
            </a:endParaRPr>
          </a:p>
          <a:p>
            <a:pPr lvl="0" algn="l">
              <a:lnSpc>
                <a:spcPct val="100000"/>
              </a:lnSpc>
              <a:buFont typeface="Wingdings" panose="05000000000000000000" pitchFamily="2" charset="2"/>
              <a:buChar char="q"/>
            </a:pPr>
            <a:endParaRPr lang="en-US" sz="3000" dirty="0">
              <a:latin typeface="Grandview" panose="020B0502040204020203"/>
            </a:endParaRPr>
          </a:p>
        </p:txBody>
      </p:sp>
      <p:sp>
        <p:nvSpPr>
          <p:cNvPr id="5" name="Title 1">
            <a:extLst>
              <a:ext uri="{FF2B5EF4-FFF2-40B4-BE49-F238E27FC236}">
                <a16:creationId xmlns:a16="http://schemas.microsoft.com/office/drawing/2014/main" id="{6AD28951-950D-4F28-8F65-B92312573576}"/>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5795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National Lifeguard Exam Policy (January 1, 2023)</a:t>
            </a:r>
          </a:p>
        </p:txBody>
      </p:sp>
      <p:pic>
        <p:nvPicPr>
          <p:cNvPr id="1026" name="Picture 2" descr="Let's Check It Out - Made By Teachers">
            <a:extLst>
              <a:ext uri="{FF2B5EF4-FFF2-40B4-BE49-F238E27FC236}">
                <a16:creationId xmlns:a16="http://schemas.microsoft.com/office/drawing/2014/main" id="{393AB58F-7EA0-4F17-8025-27F57BBC4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268" y="1422736"/>
            <a:ext cx="3971464" cy="401252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089ECCA-C30C-49C8-B532-64469A534A44}"/>
              </a:ext>
            </a:extLst>
          </p:cNvPr>
          <p:cNvSpPr txBox="1">
            <a:spLocks/>
          </p:cNvSpPr>
          <p:nvPr/>
        </p:nvSpPr>
        <p:spPr>
          <a:xfrm>
            <a:off x="3591231" y="5435264"/>
            <a:ext cx="4989871" cy="7867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defRPr/>
            </a:pPr>
            <a:r>
              <a:rPr lang="en-US" sz="3000" b="1" dirty="0">
                <a:latin typeface="Grandview" panose="020B0502040204020203"/>
                <a:ea typeface="ＭＳ Ｐゴシック" charset="0"/>
                <a:cs typeface="Arial" panose="020B0604020202020204" pitchFamily="34" charset="0"/>
                <a:hlinkClick r:id="rId5"/>
              </a:rPr>
              <a:t>www.LifesavingSociety.com</a:t>
            </a:r>
            <a:r>
              <a:rPr lang="en-US" sz="3000" b="1" dirty="0">
                <a:latin typeface="Grandview" panose="020B0502040204020203"/>
                <a:ea typeface="ＭＳ Ｐゴシック" charset="0"/>
                <a:cs typeface="Arial" panose="020B0604020202020204" pitchFamily="34" charset="0"/>
              </a:rPr>
              <a:t> </a:t>
            </a:r>
          </a:p>
          <a:p>
            <a:pPr>
              <a:lnSpc>
                <a:spcPct val="100000"/>
              </a:lnSpc>
              <a:spcBef>
                <a:spcPts val="600"/>
              </a:spcBef>
              <a:defRPr/>
            </a:pPr>
            <a:endParaRPr lang="en-US" sz="3000" dirty="0">
              <a:latin typeface="Grandview" panose="020B0502040204020203"/>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137C7321-47FF-41F7-AA7C-8CE71201DE15}"/>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66504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Course Location Requirements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defRPr/>
            </a:pPr>
            <a:r>
              <a:rPr lang="en-US" sz="3000" b="1" dirty="0">
                <a:latin typeface="Grandview" panose="020B0502040204020203"/>
                <a:ea typeface="ＭＳ Ｐゴシック" charset="0"/>
                <a:cs typeface="Arial" panose="020B0604020202020204" pitchFamily="34" charset="0"/>
              </a:rPr>
              <a:t>Pool:</a:t>
            </a:r>
          </a:p>
          <a:p>
            <a:pPr algn="l">
              <a:lnSpc>
                <a:spcPct val="100000"/>
              </a:lnSpc>
              <a:spcBef>
                <a:spcPts val="600"/>
              </a:spcBef>
              <a:defRPr/>
            </a:pPr>
            <a:r>
              <a:rPr lang="en-US" sz="3200" dirty="0">
                <a:latin typeface="Grandview" panose="020B0502040204020203"/>
              </a:rPr>
              <a:t>A body of water that is a minimum of 15 m in length, 5 m in width and a minimum of 1.5 m in depth (3 m preferred) at the deepest end.</a:t>
            </a:r>
            <a:endParaRPr lang="en-US" sz="3600" b="1" dirty="0">
              <a:latin typeface="Grandview" panose="020B0502040204020203"/>
            </a:endParaRPr>
          </a:p>
          <a:p>
            <a:pPr algn="l">
              <a:lnSpc>
                <a:spcPct val="100000"/>
              </a:lnSpc>
              <a:spcBef>
                <a:spcPts val="600"/>
              </a:spcBef>
              <a:defRPr/>
            </a:pPr>
            <a:endParaRPr lang="en-US" sz="3000" dirty="0">
              <a:latin typeface="Grandview" panose="020B0502040204020203"/>
              <a:ea typeface="ＭＳ Ｐゴシック" charset="0"/>
              <a:cs typeface="Arial" panose="020B0604020202020204" pitchFamily="34" charset="0"/>
            </a:endParaRPr>
          </a:p>
        </p:txBody>
      </p:sp>
      <p:pic>
        <p:nvPicPr>
          <p:cNvPr id="7" name="Picture 2" descr="Six Indoor Pools in downtown Toronto | Read more on the blog">
            <a:extLst>
              <a:ext uri="{FF2B5EF4-FFF2-40B4-BE49-F238E27FC236}">
                <a16:creationId xmlns:a16="http://schemas.microsoft.com/office/drawing/2014/main" id="{6F87875B-57E4-4333-AB1C-CDB5828C0D7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00" r="4445"/>
          <a:stretch/>
        </p:blipFill>
        <p:spPr bwMode="auto">
          <a:xfrm>
            <a:off x="753577" y="3674664"/>
            <a:ext cx="25908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The Best Public Swimming Pools in Toronto">
            <a:extLst>
              <a:ext uri="{FF2B5EF4-FFF2-40B4-BE49-F238E27FC236}">
                <a16:creationId xmlns:a16="http://schemas.microsoft.com/office/drawing/2014/main" id="{EF40DE93-FC3E-4579-87FA-B0BE6783C1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6789"/>
          <a:stretch/>
        </p:blipFill>
        <p:spPr bwMode="auto">
          <a:xfrm>
            <a:off x="3598230" y="3674664"/>
            <a:ext cx="2854197"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6" descr="⇒ Professor&amp;amp;#039;s Lake in Brampton, Brampton | Beaches with extras -  Toronto Fun Places.com">
            <a:extLst>
              <a:ext uri="{FF2B5EF4-FFF2-40B4-BE49-F238E27FC236}">
                <a16:creationId xmlns:a16="http://schemas.microsoft.com/office/drawing/2014/main" id="{1BF0CC67-A2F0-4C76-A07B-C4CEFCB743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6280" y="3674664"/>
            <a:ext cx="2854197"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F8799A5-CD45-45EC-90A6-2A104F954883}"/>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410716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B62F2-61B7-4BF1-B616-9437F57A8D29}"/>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Course Location Requirements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defRPr/>
            </a:pPr>
            <a:r>
              <a:rPr lang="en-US" sz="3000" b="1" dirty="0">
                <a:latin typeface="Grandview" panose="020B0502040204020203"/>
                <a:ea typeface="ＭＳ Ｐゴシック" charset="0"/>
                <a:cs typeface="Arial" panose="020B0604020202020204" pitchFamily="34" charset="0"/>
              </a:rPr>
              <a:t>Waterpark:</a:t>
            </a:r>
          </a:p>
          <a:p>
            <a:pPr algn="l">
              <a:lnSpc>
                <a:spcPct val="100000"/>
              </a:lnSpc>
            </a:pPr>
            <a:r>
              <a:rPr lang="en-US" sz="3000" dirty="0">
                <a:latin typeface="Grandview" panose="020B0502040204020203"/>
              </a:rPr>
              <a:t>An aquatic facility or swimming pool with a minimum of: </a:t>
            </a:r>
          </a:p>
          <a:p>
            <a:pPr marL="457200" indent="-457200" algn="l">
              <a:lnSpc>
                <a:spcPct val="100000"/>
              </a:lnSpc>
              <a:buFont typeface="Arial" panose="020B0604020202020204" pitchFamily="34" charset="0"/>
              <a:buChar char="•"/>
            </a:pPr>
            <a:r>
              <a:rPr lang="en-US" sz="3000" dirty="0">
                <a:latin typeface="Grandview" panose="020B0502040204020203"/>
              </a:rPr>
              <a:t>Three (3) types of basins or zones (e.g., swimming pool, wave pool, catch basins, river ride), </a:t>
            </a:r>
          </a:p>
          <a:p>
            <a:pPr marL="457200" indent="-457200" algn="l">
              <a:lnSpc>
                <a:spcPct val="100000"/>
              </a:lnSpc>
              <a:buFont typeface="Arial" panose="020B0604020202020204" pitchFamily="34" charset="0"/>
              <a:buChar char="•"/>
            </a:pPr>
            <a:r>
              <a:rPr lang="en-US" sz="3000" dirty="0">
                <a:latin typeface="Grandview" panose="020B0502040204020203"/>
              </a:rPr>
              <a:t>Three (3) aquatic features with moving water or moving riders such as a wave pool, water slide (minimum 3 m in height), and other activity (e.g., river ride, flow rider, inflatable waterpark, zip line, rope swing).</a:t>
            </a:r>
            <a:endParaRPr lang="en-US" sz="3000" b="1" dirty="0">
              <a:latin typeface="Grandview" panose="020B0502040204020203"/>
            </a:endParaRPr>
          </a:p>
          <a:p>
            <a:pPr algn="l">
              <a:lnSpc>
                <a:spcPct val="100000"/>
              </a:lnSpc>
              <a:spcBef>
                <a:spcPts val="600"/>
              </a:spcBef>
              <a:defRPr/>
            </a:pPr>
            <a:endParaRPr lang="en-US" sz="3000" dirty="0">
              <a:latin typeface="Grandview" panose="020B0502040204020203"/>
              <a:ea typeface="ＭＳ Ｐゴシック" charset="0"/>
              <a:cs typeface="Arial" panose="020B0604020202020204" pitchFamily="34" charset="0"/>
            </a:endParaRPr>
          </a:p>
        </p:txBody>
      </p:sp>
      <p:pic>
        <p:nvPicPr>
          <p:cNvPr id="11" name="Picture 2" descr="Calypso Theme Waterpark - Tourisme Outaouais">
            <a:extLst>
              <a:ext uri="{FF2B5EF4-FFF2-40B4-BE49-F238E27FC236}">
                <a16:creationId xmlns:a16="http://schemas.microsoft.com/office/drawing/2014/main" id="{9BAB81B9-2A55-4319-83F0-0BFE51F4CB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7335" y="5075541"/>
            <a:ext cx="1554480" cy="1554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Canada&amp;#39;s Wonderland on Twitter: &amp;quot;Splash Works is the place to be to beat  the summer heat! 😎 Take a trip down the Lazy River, ride some waves in  White Water Bay, or">
            <a:extLst>
              <a:ext uri="{FF2B5EF4-FFF2-40B4-BE49-F238E27FC236}">
                <a16:creationId xmlns:a16="http://schemas.microsoft.com/office/drawing/2014/main" id="{183921D2-49A5-4575-83BF-5F4FCBCF5C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 t="31112" r="-833" b="2474"/>
          <a:stretch/>
        </p:blipFill>
        <p:spPr bwMode="auto">
          <a:xfrm>
            <a:off x="5769935" y="5081403"/>
            <a:ext cx="1554480" cy="1548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6" descr="Adventure Bay - FlowRider® Official | The Ultimate Surf Machine | San  Diego, CA">
            <a:extLst>
              <a:ext uri="{FF2B5EF4-FFF2-40B4-BE49-F238E27FC236}">
                <a16:creationId xmlns:a16="http://schemas.microsoft.com/office/drawing/2014/main" id="{00AA2F63-0A3B-4B01-8CE2-D7F848DD844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715" r="17277"/>
          <a:stretch/>
        </p:blipFill>
        <p:spPr bwMode="auto">
          <a:xfrm>
            <a:off x="7522535" y="5072139"/>
            <a:ext cx="1554480" cy="1554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91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Course Location Requirements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Waterfront:</a:t>
            </a:r>
          </a:p>
          <a:p>
            <a:pPr algn="l">
              <a:lnSpc>
                <a:spcPct val="100000"/>
              </a:lnSpc>
            </a:pPr>
            <a:r>
              <a:rPr lang="en-US" sz="3000" dirty="0">
                <a:latin typeface="Grandview" panose="020B0502040204020203"/>
              </a:rPr>
              <a:t>An open water environment with beach access.</a:t>
            </a:r>
          </a:p>
        </p:txBody>
      </p:sp>
      <p:pic>
        <p:nvPicPr>
          <p:cNvPr id="9" name="Picture 2" descr="KELSO CONSERVATION AREA - 47 Photos &amp;amp; 16 Reviews - Fishing - 5234 Kelso  Road, Milton, ON - Phone Number">
            <a:extLst>
              <a:ext uri="{FF2B5EF4-FFF2-40B4-BE49-F238E27FC236}">
                <a16:creationId xmlns:a16="http://schemas.microsoft.com/office/drawing/2014/main" id="{07EB3333-B5E1-4DDC-B29E-3026FF4AED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889" r="11846" b="18889"/>
          <a:stretch/>
        </p:blipFill>
        <p:spPr bwMode="auto">
          <a:xfrm>
            <a:off x="621323" y="2935776"/>
            <a:ext cx="2894161"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No Frisbees, no footballs allowed as Grand Bend implements new beach rules  | CBC News">
            <a:extLst>
              <a:ext uri="{FF2B5EF4-FFF2-40B4-BE49-F238E27FC236}">
                <a16:creationId xmlns:a16="http://schemas.microsoft.com/office/drawing/2014/main" id="{207D46F3-3F67-49AF-BC40-C5B75E7875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436" r="6378" b="8087"/>
          <a:stretch/>
        </p:blipFill>
        <p:spPr bwMode="auto">
          <a:xfrm>
            <a:off x="3926567" y="2925762"/>
            <a:ext cx="2924796"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6" descr="Swim and sunbathe at Ottawa&amp;#39;s sandy beaches | Ottawa Tourism">
            <a:extLst>
              <a:ext uri="{FF2B5EF4-FFF2-40B4-BE49-F238E27FC236}">
                <a16:creationId xmlns:a16="http://schemas.microsoft.com/office/drawing/2014/main" id="{E9136466-B1F3-4B77-8400-D7997E9FBAE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000" r="12500"/>
          <a:stretch/>
        </p:blipFill>
        <p:spPr bwMode="auto">
          <a:xfrm>
            <a:off x="7244861" y="2935776"/>
            <a:ext cx="2590799"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F74B56B-8398-4F9D-A228-746DAD2E80A8}"/>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16916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Course Location Requirements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Surf:</a:t>
            </a:r>
          </a:p>
          <a:p>
            <a:pPr algn="l">
              <a:lnSpc>
                <a:spcPct val="100000"/>
              </a:lnSpc>
            </a:pPr>
            <a:r>
              <a:rPr lang="en-US" sz="3000" dirty="0">
                <a:latin typeface="Grandview" panose="020B0502040204020203"/>
              </a:rPr>
              <a:t>An open water environment with beach access and: </a:t>
            </a:r>
          </a:p>
          <a:p>
            <a:pPr marL="457200" indent="-457200" algn="l">
              <a:lnSpc>
                <a:spcPct val="100000"/>
              </a:lnSpc>
              <a:buFont typeface="Wingdings" panose="05000000000000000000" pitchFamily="2" charset="2"/>
              <a:buChar char="q"/>
            </a:pPr>
            <a:r>
              <a:rPr lang="en-US" sz="3000" dirty="0">
                <a:latin typeface="Grandview" panose="020B0502040204020203"/>
              </a:rPr>
              <a:t>A minimum wave height of 1 m at least 60% of the time, </a:t>
            </a:r>
          </a:p>
          <a:p>
            <a:pPr marL="457200" indent="-457200" algn="l">
              <a:lnSpc>
                <a:spcPct val="100000"/>
              </a:lnSpc>
              <a:buFont typeface="Wingdings" panose="05000000000000000000" pitchFamily="2" charset="2"/>
              <a:buChar char="q"/>
            </a:pPr>
            <a:r>
              <a:rPr lang="en-US" sz="3000" dirty="0">
                <a:latin typeface="Grandview" panose="020B0502040204020203"/>
              </a:rPr>
              <a:t>Two (2) ocean features such as tides, currents and wave-breaking zones.</a:t>
            </a:r>
          </a:p>
        </p:txBody>
      </p:sp>
      <p:pic>
        <p:nvPicPr>
          <p:cNvPr id="11" name="Picture 2" descr="Sauble Beach, Ontario, Canada November Stock Footage Video (100%  Royalty-free) 10859993 | Shutterstock">
            <a:extLst>
              <a:ext uri="{FF2B5EF4-FFF2-40B4-BE49-F238E27FC236}">
                <a16:creationId xmlns:a16="http://schemas.microsoft.com/office/drawing/2014/main" id="{FA36ADB4-6276-45C1-8C38-13E5865E2B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92" t="-385" r="1878" b="385"/>
          <a:stretch/>
        </p:blipFill>
        <p:spPr bwMode="auto">
          <a:xfrm>
            <a:off x="1738454" y="4079181"/>
            <a:ext cx="3226269" cy="2353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Dangerous Currents | Michigan Sea Grant">
            <a:extLst>
              <a:ext uri="{FF2B5EF4-FFF2-40B4-BE49-F238E27FC236}">
                <a16:creationId xmlns:a16="http://schemas.microsoft.com/office/drawing/2014/main" id="{757FED02-FB35-4296-BFA1-0940BBFAC0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4079181"/>
            <a:ext cx="3124200" cy="2324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A288C31-3C9E-41F2-8399-EF9CCA82FAB5}"/>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86485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D3AD998-63E0-42CE-AC5C-F43AFE7D3D16}"/>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Equipment Requirements </a:t>
            </a:r>
          </a:p>
        </p:txBody>
      </p:sp>
      <p:graphicFrame>
        <p:nvGraphicFramePr>
          <p:cNvPr id="2" name="Table 1">
            <a:extLst>
              <a:ext uri="{FF2B5EF4-FFF2-40B4-BE49-F238E27FC236}">
                <a16:creationId xmlns:a16="http://schemas.microsoft.com/office/drawing/2014/main" id="{C8400B44-C453-4D24-88A8-85A3427371DB}"/>
              </a:ext>
            </a:extLst>
          </p:cNvPr>
          <p:cNvGraphicFramePr>
            <a:graphicFrameLocks noGrp="1"/>
          </p:cNvGraphicFramePr>
          <p:nvPr>
            <p:extLst>
              <p:ext uri="{D42A27DB-BD31-4B8C-83A1-F6EECF244321}">
                <p14:modId xmlns:p14="http://schemas.microsoft.com/office/powerpoint/2010/main" val="1593886725"/>
              </p:ext>
            </p:extLst>
          </p:nvPr>
        </p:nvGraphicFramePr>
        <p:xfrm>
          <a:off x="252341" y="830142"/>
          <a:ext cx="6929042" cy="5771372"/>
        </p:xfrm>
        <a:graphic>
          <a:graphicData uri="http://schemas.openxmlformats.org/drawingml/2006/table">
            <a:tbl>
              <a:tblPr firstRow="1" firstCol="1" bandRow="1">
                <a:tableStyleId>{69012ECD-51FC-41F1-AA8D-1B2483CD663E}</a:tableStyleId>
              </a:tblPr>
              <a:tblGrid>
                <a:gridCol w="4112965">
                  <a:extLst>
                    <a:ext uri="{9D8B030D-6E8A-4147-A177-3AD203B41FA5}">
                      <a16:colId xmlns:a16="http://schemas.microsoft.com/office/drawing/2014/main" val="2493033362"/>
                    </a:ext>
                  </a:extLst>
                </a:gridCol>
                <a:gridCol w="703017">
                  <a:extLst>
                    <a:ext uri="{9D8B030D-6E8A-4147-A177-3AD203B41FA5}">
                      <a16:colId xmlns:a16="http://schemas.microsoft.com/office/drawing/2014/main" val="1320598666"/>
                    </a:ext>
                  </a:extLst>
                </a:gridCol>
                <a:gridCol w="703017">
                  <a:extLst>
                    <a:ext uri="{9D8B030D-6E8A-4147-A177-3AD203B41FA5}">
                      <a16:colId xmlns:a16="http://schemas.microsoft.com/office/drawing/2014/main" val="927395114"/>
                    </a:ext>
                  </a:extLst>
                </a:gridCol>
                <a:gridCol w="706225">
                  <a:extLst>
                    <a:ext uri="{9D8B030D-6E8A-4147-A177-3AD203B41FA5}">
                      <a16:colId xmlns:a16="http://schemas.microsoft.com/office/drawing/2014/main" val="3198312290"/>
                    </a:ext>
                  </a:extLst>
                </a:gridCol>
                <a:gridCol w="703818">
                  <a:extLst>
                    <a:ext uri="{9D8B030D-6E8A-4147-A177-3AD203B41FA5}">
                      <a16:colId xmlns:a16="http://schemas.microsoft.com/office/drawing/2014/main" val="1588364803"/>
                    </a:ext>
                  </a:extLst>
                </a:gridCol>
              </a:tblGrid>
              <a:tr h="330192">
                <a:tc>
                  <a:txBody>
                    <a:bodyPr/>
                    <a:lstStyle/>
                    <a:p>
                      <a:pPr marL="0" marR="0" algn="ctr">
                        <a:lnSpc>
                          <a:spcPts val="1600"/>
                        </a:lnSpc>
                        <a:spcBef>
                          <a:spcPts val="0"/>
                        </a:spcBef>
                        <a:spcAft>
                          <a:spcPts val="0"/>
                        </a:spcAft>
                      </a:pPr>
                      <a:r>
                        <a:rPr lang="en-US" sz="1600" b="1" dirty="0">
                          <a:effectLst/>
                          <a:latin typeface="Grandview" panose="020B0502040204020203"/>
                        </a:rPr>
                        <a:t> </a:t>
                      </a:r>
                      <a:endParaRPr lang="en-US" sz="1600" b="1" dirty="0">
                        <a:effectLst/>
                        <a:latin typeface="Grandview" panose="020B0502040204020203"/>
                        <a:ea typeface="Times New Roman" panose="02020603050405020304" pitchFamily="18" charset="0"/>
                      </a:endParaRPr>
                    </a:p>
                  </a:txBody>
                  <a:tcPr marL="63990" marR="63990" marT="0" marB="0" anchor="ctr">
                    <a:solidFill>
                      <a:srgbClr val="007CC3"/>
                    </a:solidFill>
                  </a:tcPr>
                </a:tc>
                <a:tc gridSpan="4">
                  <a:txBody>
                    <a:bodyPr/>
                    <a:lstStyle/>
                    <a:p>
                      <a:pPr marL="0" marR="0" algn="ctr">
                        <a:lnSpc>
                          <a:spcPts val="1600"/>
                        </a:lnSpc>
                        <a:spcBef>
                          <a:spcPts val="0"/>
                        </a:spcBef>
                        <a:spcAft>
                          <a:spcPts val="0"/>
                        </a:spcAft>
                      </a:pPr>
                      <a:r>
                        <a:rPr lang="en-US" sz="1600" b="1" dirty="0">
                          <a:effectLst/>
                          <a:latin typeface="Grandview" panose="020B0502040204020203"/>
                        </a:rPr>
                        <a:t>X = Mandatory   O = Optional</a:t>
                      </a:r>
                      <a:endParaRPr lang="en-US" sz="1600" b="1" dirty="0">
                        <a:effectLst/>
                        <a:latin typeface="Grandview" panose="020B0502040204020203"/>
                        <a:ea typeface="Times New Roman" panose="02020603050405020304" pitchFamily="18" charset="0"/>
                      </a:endParaRPr>
                    </a:p>
                  </a:txBody>
                  <a:tcPr marL="63990" marR="63990" marT="0" marB="0" anchor="ctr">
                    <a:solidFill>
                      <a:srgbClr val="007CC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74833837"/>
                  </a:ext>
                </a:extLst>
              </a:tr>
              <a:tr h="488300">
                <a:tc>
                  <a:txBody>
                    <a:bodyPr/>
                    <a:lstStyle/>
                    <a:p>
                      <a:pPr marL="0" marR="0" algn="l">
                        <a:lnSpc>
                          <a:spcPts val="1600"/>
                        </a:lnSpc>
                        <a:spcBef>
                          <a:spcPts val="0"/>
                        </a:spcBef>
                        <a:spcAft>
                          <a:spcPts val="0"/>
                        </a:spcAft>
                      </a:pPr>
                      <a:r>
                        <a:rPr lang="en-US" sz="1600" b="1" dirty="0">
                          <a:effectLst/>
                          <a:latin typeface="Grandview" panose="020B0502040204020203"/>
                        </a:rPr>
                        <a:t>Equipment List</a:t>
                      </a:r>
                      <a:endParaRPr lang="en-US" sz="1600" b="1"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1" dirty="0">
                          <a:effectLst/>
                          <a:latin typeface="Grandview" panose="020B0502040204020203"/>
                        </a:rPr>
                        <a:t>Pool</a:t>
                      </a:r>
                      <a:endParaRPr lang="en-US" sz="1600" b="1"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1" dirty="0">
                          <a:effectLst/>
                          <a:latin typeface="Grandview" panose="020B0502040204020203"/>
                        </a:rPr>
                        <a:t>Waterpark</a:t>
                      </a:r>
                      <a:endParaRPr lang="en-US" sz="1600" b="1"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1" dirty="0">
                          <a:effectLst/>
                          <a:latin typeface="Grandview" panose="020B0502040204020203"/>
                          <a:ea typeface="Times New Roman" panose="02020603050405020304" pitchFamily="18" charset="0"/>
                        </a:rPr>
                        <a:t>Waterfront</a:t>
                      </a:r>
                    </a:p>
                  </a:txBody>
                  <a:tcPr marL="63990" marR="63990" marT="0" marB="0" anchor="ctr"/>
                </a:tc>
                <a:tc>
                  <a:txBody>
                    <a:bodyPr/>
                    <a:lstStyle/>
                    <a:p>
                      <a:pPr marL="0" marR="0" algn="ctr">
                        <a:lnSpc>
                          <a:spcPts val="1600"/>
                        </a:lnSpc>
                        <a:spcBef>
                          <a:spcPts val="0"/>
                        </a:spcBef>
                        <a:spcAft>
                          <a:spcPts val="0"/>
                        </a:spcAft>
                      </a:pPr>
                      <a:r>
                        <a:rPr lang="en-US" sz="1600" b="1" dirty="0">
                          <a:effectLst/>
                          <a:latin typeface="Grandview" panose="020B0502040204020203"/>
                        </a:rPr>
                        <a:t>Surf</a:t>
                      </a:r>
                      <a:endParaRPr lang="en-US" sz="1600" b="1" dirty="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3168555363"/>
                  </a:ext>
                </a:extLst>
              </a:tr>
              <a:tr h="330192">
                <a:tc>
                  <a:txBody>
                    <a:bodyPr/>
                    <a:lstStyle/>
                    <a:p>
                      <a:pPr marL="0" marR="0">
                        <a:lnSpc>
                          <a:spcPts val="1600"/>
                        </a:lnSpc>
                        <a:spcBef>
                          <a:spcPts val="0"/>
                        </a:spcBef>
                        <a:spcAft>
                          <a:spcPts val="0"/>
                        </a:spcAft>
                      </a:pPr>
                      <a:r>
                        <a:rPr lang="en-US" sz="1600" b="0" dirty="0">
                          <a:effectLst/>
                          <a:latin typeface="Grandview" panose="020B0502040204020203"/>
                        </a:rPr>
                        <a:t>Resuscitation manikin </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733163073"/>
                  </a:ext>
                </a:extLst>
              </a:tr>
              <a:tr h="330192">
                <a:tc>
                  <a:txBody>
                    <a:bodyPr/>
                    <a:lstStyle/>
                    <a:p>
                      <a:pPr marL="0" marR="0">
                        <a:lnSpc>
                          <a:spcPts val="1600"/>
                        </a:lnSpc>
                        <a:spcBef>
                          <a:spcPts val="0"/>
                        </a:spcBef>
                        <a:spcAft>
                          <a:spcPts val="0"/>
                        </a:spcAft>
                      </a:pPr>
                      <a:r>
                        <a:rPr lang="en-US" sz="1600" b="0">
                          <a:effectLst/>
                          <a:latin typeface="Grandview" panose="020B0502040204020203"/>
                        </a:rPr>
                        <a:t>Barrier devices</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3046653613"/>
                  </a:ext>
                </a:extLst>
              </a:tr>
              <a:tr h="330192">
                <a:tc>
                  <a:txBody>
                    <a:bodyPr/>
                    <a:lstStyle/>
                    <a:p>
                      <a:pPr marL="0" marR="0">
                        <a:lnSpc>
                          <a:spcPts val="1600"/>
                        </a:lnSpc>
                        <a:spcBef>
                          <a:spcPts val="0"/>
                        </a:spcBef>
                        <a:spcAft>
                          <a:spcPts val="0"/>
                        </a:spcAft>
                      </a:pPr>
                      <a:r>
                        <a:rPr lang="en-US" sz="1600" b="0">
                          <a:effectLst/>
                          <a:latin typeface="Grandview" panose="020B0502040204020203"/>
                        </a:rPr>
                        <a:t>Practice First Aid kit</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1860759962"/>
                  </a:ext>
                </a:extLst>
              </a:tr>
              <a:tr h="330192">
                <a:tc>
                  <a:txBody>
                    <a:bodyPr/>
                    <a:lstStyle/>
                    <a:p>
                      <a:pPr marL="0" marR="0">
                        <a:lnSpc>
                          <a:spcPts val="1600"/>
                        </a:lnSpc>
                        <a:spcBef>
                          <a:spcPts val="0"/>
                        </a:spcBef>
                        <a:spcAft>
                          <a:spcPts val="0"/>
                        </a:spcAft>
                      </a:pPr>
                      <a:r>
                        <a:rPr lang="en-US" sz="1600" b="0">
                          <a:effectLst/>
                          <a:latin typeface="Grandview" panose="020B0502040204020203"/>
                        </a:rPr>
                        <a:t>Buoyant rescue aids</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2142131359"/>
                  </a:ext>
                </a:extLst>
              </a:tr>
              <a:tr h="330192">
                <a:tc>
                  <a:txBody>
                    <a:bodyPr/>
                    <a:lstStyle/>
                    <a:p>
                      <a:pPr marL="0" marR="0">
                        <a:lnSpc>
                          <a:spcPts val="1600"/>
                        </a:lnSpc>
                        <a:spcBef>
                          <a:spcPts val="0"/>
                        </a:spcBef>
                        <a:spcAft>
                          <a:spcPts val="0"/>
                        </a:spcAft>
                      </a:pPr>
                      <a:r>
                        <a:rPr lang="en-US" sz="1600" b="0">
                          <a:effectLst/>
                          <a:latin typeface="Grandview" panose="020B0502040204020203"/>
                        </a:rPr>
                        <a:t>Non-buoyant rescue aids</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1079214471"/>
                  </a:ext>
                </a:extLst>
              </a:tr>
              <a:tr h="330192">
                <a:tc>
                  <a:txBody>
                    <a:bodyPr/>
                    <a:lstStyle/>
                    <a:p>
                      <a:pPr marL="0" marR="0">
                        <a:lnSpc>
                          <a:spcPts val="1600"/>
                        </a:lnSpc>
                        <a:spcBef>
                          <a:spcPts val="0"/>
                        </a:spcBef>
                        <a:spcAft>
                          <a:spcPts val="0"/>
                        </a:spcAft>
                      </a:pPr>
                      <a:r>
                        <a:rPr lang="en-US" sz="1600" b="0">
                          <a:effectLst/>
                          <a:latin typeface="Grandview" panose="020B0502040204020203"/>
                        </a:rPr>
                        <a:t>Spineboard</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3812764136"/>
                  </a:ext>
                </a:extLst>
              </a:tr>
              <a:tr h="330192">
                <a:tc>
                  <a:txBody>
                    <a:bodyPr/>
                    <a:lstStyle/>
                    <a:p>
                      <a:pPr marL="0" marR="0">
                        <a:lnSpc>
                          <a:spcPts val="1600"/>
                        </a:lnSpc>
                        <a:spcBef>
                          <a:spcPts val="0"/>
                        </a:spcBef>
                        <a:spcAft>
                          <a:spcPts val="0"/>
                        </a:spcAft>
                      </a:pPr>
                      <a:r>
                        <a:rPr lang="en-US" sz="1600" b="0">
                          <a:effectLst/>
                          <a:latin typeface="Grandview" panose="020B0502040204020203"/>
                        </a:rPr>
                        <a:t>9 kg (20 lbs) weight</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4166107092"/>
                  </a:ext>
                </a:extLst>
              </a:tr>
              <a:tr h="330192">
                <a:tc>
                  <a:txBody>
                    <a:bodyPr/>
                    <a:lstStyle/>
                    <a:p>
                      <a:pPr marL="0" marR="0">
                        <a:lnSpc>
                          <a:spcPts val="1600"/>
                        </a:lnSpc>
                        <a:spcBef>
                          <a:spcPts val="0"/>
                        </a:spcBef>
                        <a:spcAft>
                          <a:spcPts val="0"/>
                        </a:spcAft>
                      </a:pPr>
                      <a:r>
                        <a:rPr lang="en-US" sz="1600" b="0">
                          <a:effectLst/>
                          <a:latin typeface="Grandview" panose="020B0502040204020203"/>
                        </a:rPr>
                        <a:t>Whistles</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221705288"/>
                  </a:ext>
                </a:extLst>
              </a:tr>
              <a:tr h="330192">
                <a:tc>
                  <a:txBody>
                    <a:bodyPr/>
                    <a:lstStyle/>
                    <a:p>
                      <a:pPr marL="0" marR="0">
                        <a:lnSpc>
                          <a:spcPts val="1600"/>
                        </a:lnSpc>
                        <a:spcBef>
                          <a:spcPts val="0"/>
                        </a:spcBef>
                        <a:spcAft>
                          <a:spcPts val="0"/>
                        </a:spcAft>
                      </a:pPr>
                      <a:r>
                        <a:rPr lang="en-US" sz="1600" b="0">
                          <a:effectLst/>
                          <a:latin typeface="Grandview" panose="020B0502040204020203"/>
                        </a:rPr>
                        <a:t>Timing device</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3689826939"/>
                  </a:ext>
                </a:extLst>
              </a:tr>
              <a:tr h="330192">
                <a:tc>
                  <a:txBody>
                    <a:bodyPr/>
                    <a:lstStyle/>
                    <a:p>
                      <a:pPr marL="0" marR="0">
                        <a:lnSpc>
                          <a:spcPts val="1600"/>
                        </a:lnSpc>
                        <a:spcBef>
                          <a:spcPts val="0"/>
                        </a:spcBef>
                        <a:spcAft>
                          <a:spcPts val="0"/>
                        </a:spcAft>
                      </a:pPr>
                      <a:r>
                        <a:rPr lang="en-US" sz="1600" b="0">
                          <a:effectLst/>
                          <a:latin typeface="Grandview" panose="020B0502040204020203"/>
                        </a:rPr>
                        <a:t>AED trainer</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O</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O</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O</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O</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1725767220"/>
                  </a:ext>
                </a:extLst>
              </a:tr>
              <a:tr h="330192">
                <a:tc>
                  <a:txBody>
                    <a:bodyPr/>
                    <a:lstStyle/>
                    <a:p>
                      <a:pPr marL="0" marR="0">
                        <a:lnSpc>
                          <a:spcPts val="1600"/>
                        </a:lnSpc>
                        <a:spcBef>
                          <a:spcPts val="0"/>
                        </a:spcBef>
                        <a:spcAft>
                          <a:spcPts val="0"/>
                        </a:spcAft>
                      </a:pPr>
                      <a:r>
                        <a:rPr lang="en-US" sz="1600" b="0">
                          <a:effectLst/>
                          <a:latin typeface="Grandview" panose="020B0502040204020203"/>
                        </a:rPr>
                        <a:t>Bag-Valve-Mask</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O</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O</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O</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O</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4225496444"/>
                  </a:ext>
                </a:extLst>
              </a:tr>
              <a:tr h="330192">
                <a:tc>
                  <a:txBody>
                    <a:bodyPr/>
                    <a:lstStyle/>
                    <a:p>
                      <a:pPr marL="0" marR="0">
                        <a:lnSpc>
                          <a:spcPts val="1600"/>
                        </a:lnSpc>
                        <a:spcBef>
                          <a:spcPts val="0"/>
                        </a:spcBef>
                        <a:spcAft>
                          <a:spcPts val="0"/>
                        </a:spcAft>
                      </a:pPr>
                      <a:r>
                        <a:rPr lang="en-US" sz="1600" b="0">
                          <a:effectLst/>
                          <a:latin typeface="Grandview" panose="020B0502040204020203"/>
                        </a:rPr>
                        <a:t>Submersible manikin</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O</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O</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O</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O</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49665913"/>
                  </a:ext>
                </a:extLst>
              </a:tr>
              <a:tr h="330192">
                <a:tc>
                  <a:txBody>
                    <a:bodyPr/>
                    <a:lstStyle/>
                    <a:p>
                      <a:pPr marL="0" marR="0">
                        <a:lnSpc>
                          <a:spcPts val="1600"/>
                        </a:lnSpc>
                        <a:spcBef>
                          <a:spcPts val="0"/>
                        </a:spcBef>
                        <a:spcAft>
                          <a:spcPts val="0"/>
                        </a:spcAft>
                      </a:pPr>
                      <a:r>
                        <a:rPr lang="en-US" sz="1600" b="0">
                          <a:effectLst/>
                          <a:latin typeface="Grandview" panose="020B0502040204020203"/>
                        </a:rPr>
                        <a:t>Distance measuring device (100-200 metres)</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372261099"/>
                  </a:ext>
                </a:extLst>
              </a:tr>
              <a:tr h="330192">
                <a:tc>
                  <a:txBody>
                    <a:bodyPr/>
                    <a:lstStyle/>
                    <a:p>
                      <a:pPr marL="0" marR="0">
                        <a:lnSpc>
                          <a:spcPts val="1600"/>
                        </a:lnSpc>
                        <a:spcBef>
                          <a:spcPts val="0"/>
                        </a:spcBef>
                        <a:spcAft>
                          <a:spcPts val="0"/>
                        </a:spcAft>
                      </a:pPr>
                      <a:r>
                        <a:rPr lang="en-US" sz="1600" b="0">
                          <a:effectLst/>
                          <a:latin typeface="Grandview" panose="020B0502040204020203"/>
                        </a:rPr>
                        <a:t>Masks, fins, and snorkels</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X</a:t>
                      </a:r>
                      <a:endParaRPr lang="en-US" sz="1600" b="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2663376218"/>
                  </a:ext>
                </a:extLst>
              </a:tr>
              <a:tr h="330192">
                <a:tc>
                  <a:txBody>
                    <a:bodyPr/>
                    <a:lstStyle/>
                    <a:p>
                      <a:pPr marL="0" marR="0">
                        <a:lnSpc>
                          <a:spcPts val="1600"/>
                        </a:lnSpc>
                        <a:spcBef>
                          <a:spcPts val="0"/>
                        </a:spcBef>
                        <a:spcAft>
                          <a:spcPts val="0"/>
                        </a:spcAft>
                      </a:pPr>
                      <a:r>
                        <a:rPr lang="en-US" sz="1600" b="0">
                          <a:effectLst/>
                          <a:latin typeface="Grandview" panose="020B0502040204020203"/>
                        </a:rPr>
                        <a:t>Paddleboard or rescue craft</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a:effectLst/>
                          <a:latin typeface="Grandview" panose="020B0502040204020203"/>
                        </a:rPr>
                        <a:t>--</a:t>
                      </a:r>
                      <a:endParaRPr lang="en-US" sz="1600" b="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tc>
                  <a:txBody>
                    <a:bodyPr/>
                    <a:lstStyle/>
                    <a:p>
                      <a:pPr marL="0" marR="0" algn="ctr">
                        <a:lnSpc>
                          <a:spcPts val="1600"/>
                        </a:lnSpc>
                        <a:spcBef>
                          <a:spcPts val="0"/>
                        </a:spcBef>
                        <a:spcAft>
                          <a:spcPts val="0"/>
                        </a:spcAft>
                      </a:pPr>
                      <a:r>
                        <a:rPr lang="en-US" sz="1600" b="0" dirty="0">
                          <a:effectLst/>
                          <a:latin typeface="Grandview" panose="020B0502040204020203"/>
                        </a:rPr>
                        <a:t>X</a:t>
                      </a:r>
                      <a:endParaRPr lang="en-US" sz="1600" b="0" dirty="0">
                        <a:effectLst/>
                        <a:latin typeface="Grandview" panose="020B0502040204020203"/>
                        <a:ea typeface="Times New Roman" panose="02020603050405020304" pitchFamily="18" charset="0"/>
                      </a:endParaRPr>
                    </a:p>
                  </a:txBody>
                  <a:tcPr marL="63990" marR="63990" marT="0" marB="0" anchor="ctr"/>
                </a:tc>
                <a:extLst>
                  <a:ext uri="{0D108BD9-81ED-4DB2-BD59-A6C34878D82A}">
                    <a16:rowId xmlns:a16="http://schemas.microsoft.com/office/drawing/2014/main" val="2040048923"/>
                  </a:ext>
                </a:extLst>
              </a:tr>
            </a:tbl>
          </a:graphicData>
        </a:graphic>
      </p:graphicFrame>
      <p:pic>
        <p:nvPicPr>
          <p:cNvPr id="1026" name="Picture 2" descr="Ultralite® Manikin - PRESTAN Products">
            <a:extLst>
              <a:ext uri="{FF2B5EF4-FFF2-40B4-BE49-F238E27FC236}">
                <a16:creationId xmlns:a16="http://schemas.microsoft.com/office/drawing/2014/main" id="{1CF95A4E-E6B7-4A54-88D4-86BBCE3C486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122" t="14276" r="13658" b="11692"/>
          <a:stretch/>
        </p:blipFill>
        <p:spPr bwMode="auto">
          <a:xfrm>
            <a:off x="7404410" y="116041"/>
            <a:ext cx="1814607" cy="1649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37&amp;quot; Lifesaving RESCUE Tube">
            <a:extLst>
              <a:ext uri="{FF2B5EF4-FFF2-40B4-BE49-F238E27FC236}">
                <a16:creationId xmlns:a16="http://schemas.microsoft.com/office/drawing/2014/main" id="{097381CA-BF02-4FE3-A335-3C44894AB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4438" y="183963"/>
            <a:ext cx="1814607" cy="1814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Pro-Am Safety Rescue Pole and Hook">
            <a:extLst>
              <a:ext uri="{FF2B5EF4-FFF2-40B4-BE49-F238E27FC236}">
                <a16:creationId xmlns:a16="http://schemas.microsoft.com/office/drawing/2014/main" id="{9A67CDA0-A7B2-477B-B61E-5426C4D0E15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74438" y="4623618"/>
            <a:ext cx="1879910" cy="1879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aedshop.ca/image/cache/catalog/Zoll/ZOLL-AED-PLUS-500x500.jpg">
            <a:extLst>
              <a:ext uri="{FF2B5EF4-FFF2-40B4-BE49-F238E27FC236}">
                <a16:creationId xmlns:a16="http://schemas.microsoft.com/office/drawing/2014/main" id="{2590657E-30B8-475E-800C-D87297539F9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5551" y="4865381"/>
            <a:ext cx="1616121" cy="1616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s://m.media-amazon.com/images/I/41lZ7BVntsL._AC_.jpg">
            <a:extLst>
              <a:ext uri="{FF2B5EF4-FFF2-40B4-BE49-F238E27FC236}">
                <a16:creationId xmlns:a16="http://schemas.microsoft.com/office/drawing/2014/main" id="{77FCDD5F-A19E-4A43-BC25-54687ABA84C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0768" y="4648858"/>
            <a:ext cx="1355670" cy="1538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V-BLOCK Spineboards | Aquam Aquatic">
            <a:extLst>
              <a:ext uri="{FF2B5EF4-FFF2-40B4-BE49-F238E27FC236}">
                <a16:creationId xmlns:a16="http://schemas.microsoft.com/office/drawing/2014/main" id="{469611D4-FE2B-4BF0-B3E1-6687A565750D}"/>
              </a:ext>
            </a:extLst>
          </p:cNvPr>
          <p:cNvPicPr>
            <a:picLocks noChangeAspect="1" noChangeArrowheads="1"/>
          </p:cNvPicPr>
          <p:nvPr/>
        </p:nvPicPr>
        <p:blipFill rotWithShape="1">
          <a:blip r:embed="rId9">
            <a:clrChange>
              <a:clrFrom>
                <a:srgbClr val="FEFFFD"/>
              </a:clrFrom>
              <a:clrTo>
                <a:srgbClr val="FEFFFD">
                  <a:alpha val="0"/>
                </a:srgbClr>
              </a:clrTo>
            </a:clrChange>
            <a:extLst>
              <a:ext uri="{28A0092B-C50C-407E-A947-70E740481C1C}">
                <a14:useLocalDpi xmlns:a14="http://schemas.microsoft.com/office/drawing/2010/main" val="0"/>
              </a:ext>
            </a:extLst>
          </a:blip>
          <a:srcRect l="37512" t="7122" r="37317" b="5658"/>
          <a:stretch/>
        </p:blipFill>
        <p:spPr bwMode="auto">
          <a:xfrm>
            <a:off x="7247821" y="1684106"/>
            <a:ext cx="959006" cy="3323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CPR Compact Pocket Mask with Gloves - Baxter Safety First Aid Training and  Supplies">
            <a:extLst>
              <a:ext uri="{FF2B5EF4-FFF2-40B4-BE49-F238E27FC236}">
                <a16:creationId xmlns:a16="http://schemas.microsoft.com/office/drawing/2014/main" id="{BE705762-AF62-4F13-B586-1BC103A1FFF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3538" y="3167293"/>
            <a:ext cx="1616121" cy="1616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BRICK (20-LB)">
            <a:extLst>
              <a:ext uri="{FF2B5EF4-FFF2-40B4-BE49-F238E27FC236}">
                <a16:creationId xmlns:a16="http://schemas.microsoft.com/office/drawing/2014/main" id="{28C71CAA-4D22-4AE2-AB82-3B7E8C327B2F}"/>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1434" t="19246" r="11434" b="15609"/>
          <a:stretch/>
        </p:blipFill>
        <p:spPr bwMode="auto">
          <a:xfrm>
            <a:off x="8225764" y="3122067"/>
            <a:ext cx="1866960" cy="1576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2" name="Picture 18" descr="Bag Valve Mask (BVM) — Get Ready! Emergency Planning Center">
            <a:extLst>
              <a:ext uri="{FF2B5EF4-FFF2-40B4-BE49-F238E27FC236}">
                <a16:creationId xmlns:a16="http://schemas.microsoft.com/office/drawing/2014/main" id="{4BC3BE67-C34E-4A83-8C55-DACA96FC4759}"/>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271787" y="1838774"/>
            <a:ext cx="2154828" cy="1616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6" name="Picture 22" descr="Fox 40 Classic Whistle Canadian Tire">
            <a:extLst>
              <a:ext uri="{FF2B5EF4-FFF2-40B4-BE49-F238E27FC236}">
                <a16:creationId xmlns:a16="http://schemas.microsoft.com/office/drawing/2014/main" id="{65E044B6-6806-4F6E-8546-AAD46B817FE9}"/>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429" y="2169766"/>
            <a:ext cx="1175872" cy="1175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88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National Lifeguard Recertification Items</a:t>
            </a:r>
          </a:p>
        </p:txBody>
      </p:sp>
      <p:graphicFrame>
        <p:nvGraphicFramePr>
          <p:cNvPr id="2" name="Table 1">
            <a:extLst>
              <a:ext uri="{FF2B5EF4-FFF2-40B4-BE49-F238E27FC236}">
                <a16:creationId xmlns:a16="http://schemas.microsoft.com/office/drawing/2014/main" id="{EC0E05DF-127B-47EC-AC75-FC784561BC53}"/>
              </a:ext>
            </a:extLst>
          </p:cNvPr>
          <p:cNvGraphicFramePr>
            <a:graphicFrameLocks noGrp="1"/>
          </p:cNvGraphicFramePr>
          <p:nvPr>
            <p:extLst>
              <p:ext uri="{D42A27DB-BD31-4B8C-83A1-F6EECF244321}">
                <p14:modId xmlns:p14="http://schemas.microsoft.com/office/powerpoint/2010/main" val="2299996500"/>
              </p:ext>
            </p:extLst>
          </p:nvPr>
        </p:nvGraphicFramePr>
        <p:xfrm>
          <a:off x="311285" y="719666"/>
          <a:ext cx="11743068" cy="5227320"/>
        </p:xfrm>
        <a:graphic>
          <a:graphicData uri="http://schemas.openxmlformats.org/drawingml/2006/table">
            <a:tbl>
              <a:tblPr firstRow="1" bandRow="1">
                <a:tableStyleId>{5C22544A-7EE6-4342-B048-85BDC9FD1C3A}</a:tableStyleId>
              </a:tblPr>
              <a:tblGrid>
                <a:gridCol w="6867728">
                  <a:extLst>
                    <a:ext uri="{9D8B030D-6E8A-4147-A177-3AD203B41FA5}">
                      <a16:colId xmlns:a16="http://schemas.microsoft.com/office/drawing/2014/main" val="743567198"/>
                    </a:ext>
                  </a:extLst>
                </a:gridCol>
                <a:gridCol w="1218835">
                  <a:extLst>
                    <a:ext uri="{9D8B030D-6E8A-4147-A177-3AD203B41FA5}">
                      <a16:colId xmlns:a16="http://schemas.microsoft.com/office/drawing/2014/main" val="4201336990"/>
                    </a:ext>
                  </a:extLst>
                </a:gridCol>
                <a:gridCol w="1218835">
                  <a:extLst>
                    <a:ext uri="{9D8B030D-6E8A-4147-A177-3AD203B41FA5}">
                      <a16:colId xmlns:a16="http://schemas.microsoft.com/office/drawing/2014/main" val="3606194635"/>
                    </a:ext>
                  </a:extLst>
                </a:gridCol>
                <a:gridCol w="1218835">
                  <a:extLst>
                    <a:ext uri="{9D8B030D-6E8A-4147-A177-3AD203B41FA5}">
                      <a16:colId xmlns:a16="http://schemas.microsoft.com/office/drawing/2014/main" val="3012345578"/>
                    </a:ext>
                  </a:extLst>
                </a:gridCol>
                <a:gridCol w="1218835">
                  <a:extLst>
                    <a:ext uri="{9D8B030D-6E8A-4147-A177-3AD203B41FA5}">
                      <a16:colId xmlns:a16="http://schemas.microsoft.com/office/drawing/2014/main" val="1494996995"/>
                    </a:ext>
                  </a:extLst>
                </a:gridCol>
              </a:tblGrid>
              <a:tr h="370840">
                <a:tc>
                  <a:txBody>
                    <a:bodyPr/>
                    <a:lstStyle/>
                    <a:p>
                      <a:r>
                        <a:rPr lang="en-US" sz="2500" dirty="0">
                          <a:latin typeface="Grandview" panose="020B0502040204020203"/>
                        </a:rPr>
                        <a:t>Item</a:t>
                      </a:r>
                    </a:p>
                  </a:txBody>
                  <a:tcPr/>
                </a:tc>
                <a:tc>
                  <a:txBody>
                    <a:bodyPr/>
                    <a:lstStyle/>
                    <a:p>
                      <a:pPr algn="ctr"/>
                      <a:r>
                        <a:rPr lang="en-US" sz="2200" dirty="0">
                          <a:latin typeface="Grandview" panose="020B0502040204020203"/>
                        </a:rPr>
                        <a:t>Pool</a:t>
                      </a:r>
                    </a:p>
                  </a:txBody>
                  <a:tcPr/>
                </a:tc>
                <a:tc>
                  <a:txBody>
                    <a:bodyPr/>
                    <a:lstStyle/>
                    <a:p>
                      <a:pPr algn="ctr"/>
                      <a:r>
                        <a:rPr lang="en-US" sz="2200" dirty="0" err="1">
                          <a:latin typeface="Grandview" panose="020B0502040204020203"/>
                        </a:rPr>
                        <a:t>W’park</a:t>
                      </a:r>
                      <a:endParaRPr lang="en-US" sz="2200" dirty="0">
                        <a:latin typeface="Grandview" panose="020B0502040204020203"/>
                      </a:endParaRPr>
                    </a:p>
                  </a:txBody>
                  <a:tcPr/>
                </a:tc>
                <a:tc>
                  <a:txBody>
                    <a:bodyPr/>
                    <a:lstStyle/>
                    <a:p>
                      <a:pPr algn="ctr"/>
                      <a:r>
                        <a:rPr lang="en-US" sz="2200" dirty="0" err="1">
                          <a:latin typeface="Grandview" panose="020B0502040204020203"/>
                        </a:rPr>
                        <a:t>W’front</a:t>
                      </a:r>
                      <a:endParaRPr lang="en-US" sz="2200" dirty="0">
                        <a:latin typeface="Grandview" panose="020B0502040204020203"/>
                      </a:endParaRPr>
                    </a:p>
                  </a:txBody>
                  <a:tcPr/>
                </a:tc>
                <a:tc>
                  <a:txBody>
                    <a:bodyPr/>
                    <a:lstStyle/>
                    <a:p>
                      <a:pPr algn="ctr"/>
                      <a:r>
                        <a:rPr lang="en-US" sz="2200" dirty="0">
                          <a:latin typeface="Grandview" panose="020B0502040204020203"/>
                        </a:rPr>
                        <a:t>Surf</a:t>
                      </a:r>
                    </a:p>
                  </a:txBody>
                  <a:tcPr/>
                </a:tc>
                <a:extLst>
                  <a:ext uri="{0D108BD9-81ED-4DB2-BD59-A6C34878D82A}">
                    <a16:rowId xmlns:a16="http://schemas.microsoft.com/office/drawing/2014/main" val="3231496083"/>
                  </a:ext>
                </a:extLst>
              </a:tr>
              <a:tr h="370840">
                <a:tc>
                  <a:txBody>
                    <a:bodyPr/>
                    <a:lstStyle/>
                    <a:p>
                      <a:r>
                        <a:rPr lang="en-US" sz="2000" dirty="0">
                          <a:latin typeface="Grandview" panose="020B0502040204020203"/>
                        </a:rPr>
                        <a:t>Physical Standard: Object recovery</a:t>
                      </a:r>
                    </a:p>
                  </a:txBody>
                  <a:tcPr/>
                </a:tc>
                <a:tc>
                  <a:txBody>
                    <a:bodyPr/>
                    <a:lstStyle/>
                    <a:p>
                      <a:pPr algn="ct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algn="ctr"/>
                      <a:endParaRPr lang="en-US" sz="2000" dirty="0">
                        <a:latin typeface="Grandview" panose="020B0502040204020203"/>
                      </a:endParaRPr>
                    </a:p>
                  </a:txBody>
                  <a:tcPr/>
                </a:tc>
                <a:tc>
                  <a:txBody>
                    <a:bodyPr/>
                    <a:lstStyle/>
                    <a:p>
                      <a:pPr algn="ctr"/>
                      <a:endParaRPr lang="en-US" sz="2000">
                        <a:latin typeface="Grandview" panose="020B0502040204020203"/>
                      </a:endParaRPr>
                    </a:p>
                  </a:txBody>
                  <a:tcPr/>
                </a:tc>
                <a:extLst>
                  <a:ext uri="{0D108BD9-81ED-4DB2-BD59-A6C34878D82A}">
                    <a16:rowId xmlns:a16="http://schemas.microsoft.com/office/drawing/2014/main" val="1421776327"/>
                  </a:ext>
                </a:extLst>
              </a:tr>
              <a:tr h="370840">
                <a:tc>
                  <a:txBody>
                    <a:bodyPr/>
                    <a:lstStyle/>
                    <a:p>
                      <a:r>
                        <a:rPr lang="en-US" sz="2000" dirty="0">
                          <a:latin typeface="Grandview" panose="020B0502040204020203"/>
                        </a:rPr>
                        <a:t>Physical Standard: Sprint challenge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algn="ctr"/>
                      <a:endParaRPr lang="en-US" sz="2000">
                        <a:latin typeface="Grandview" panose="020B0502040204020203"/>
                      </a:endParaRPr>
                    </a:p>
                  </a:txBody>
                  <a:tcPr/>
                </a:tc>
                <a:extLst>
                  <a:ext uri="{0D108BD9-81ED-4DB2-BD59-A6C34878D82A}">
                    <a16:rowId xmlns:a16="http://schemas.microsoft.com/office/drawing/2014/main" val="1821853371"/>
                  </a:ext>
                </a:extLst>
              </a:tr>
              <a:tr h="370840">
                <a:tc>
                  <a:txBody>
                    <a:bodyPr/>
                    <a:lstStyle/>
                    <a:p>
                      <a:r>
                        <a:rPr lang="en-US" sz="2000" dirty="0">
                          <a:latin typeface="Grandview" panose="020B0502040204020203"/>
                        </a:rPr>
                        <a:t>Physical Standard: Endurance challenge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algn="ctr"/>
                      <a:endParaRPr lang="en-US" sz="2000" dirty="0">
                        <a:latin typeface="Grandview" panose="020B05020402040202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extLst>
                  <a:ext uri="{0D108BD9-81ED-4DB2-BD59-A6C34878D82A}">
                    <a16:rowId xmlns:a16="http://schemas.microsoft.com/office/drawing/2014/main" val="2298272115"/>
                  </a:ext>
                </a:extLst>
              </a:tr>
              <a:tr h="370840">
                <a:tc>
                  <a:txBody>
                    <a:bodyPr/>
                    <a:lstStyle/>
                    <a:p>
                      <a:r>
                        <a:rPr lang="en-US" sz="2000" dirty="0">
                          <a:latin typeface="Grandview" panose="020B0502040204020203"/>
                        </a:rPr>
                        <a:t>Pool Supervision: positioning and rotation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latin typeface="Wingdings 2" panose="05020102010507070707" pitchFamily="18"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algn="ctr"/>
                      <a:endParaRPr lang="en-US" sz="2000" dirty="0">
                        <a:latin typeface="Grandview" panose="020B0502040204020203"/>
                      </a:endParaRPr>
                    </a:p>
                  </a:txBody>
                  <a:tcPr/>
                </a:tc>
                <a:tc>
                  <a:txBody>
                    <a:bodyPr/>
                    <a:lstStyle/>
                    <a:p>
                      <a:pPr algn="ctr"/>
                      <a:endParaRPr lang="en-US" sz="2000" dirty="0">
                        <a:latin typeface="Grandview" panose="020B0502040204020203"/>
                      </a:endParaRPr>
                    </a:p>
                  </a:txBody>
                  <a:tcPr/>
                </a:tc>
                <a:extLst>
                  <a:ext uri="{0D108BD9-81ED-4DB2-BD59-A6C34878D82A}">
                    <a16:rowId xmlns:a16="http://schemas.microsoft.com/office/drawing/2014/main" val="1306300994"/>
                  </a:ext>
                </a:extLst>
              </a:tr>
              <a:tr h="370840">
                <a:tc>
                  <a:txBody>
                    <a:bodyPr/>
                    <a:lstStyle/>
                    <a:p>
                      <a:r>
                        <a:rPr lang="en-US" sz="2000" dirty="0">
                          <a:latin typeface="Grandview" panose="020B0502040204020203"/>
                        </a:rPr>
                        <a:t>Pool Supervision: scanning and observation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extLst>
                  <a:ext uri="{0D108BD9-81ED-4DB2-BD59-A6C34878D82A}">
                    <a16:rowId xmlns:a16="http://schemas.microsoft.com/office/drawing/2014/main" val="2764940970"/>
                  </a:ext>
                </a:extLst>
              </a:tr>
              <a:tr h="370840">
                <a:tc>
                  <a:txBody>
                    <a:bodyPr/>
                    <a:lstStyle/>
                    <a:p>
                      <a:r>
                        <a:rPr lang="en-US" sz="2000" dirty="0">
                          <a:latin typeface="Grandview" panose="020B0502040204020203"/>
                        </a:rPr>
                        <a:t>Management of distressed or drowning victim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extLst>
                  <a:ext uri="{0D108BD9-81ED-4DB2-BD59-A6C34878D82A}">
                    <a16:rowId xmlns:a16="http://schemas.microsoft.com/office/drawing/2014/main" val="4210000514"/>
                  </a:ext>
                </a:extLst>
              </a:tr>
              <a:tr h="370840">
                <a:tc>
                  <a:txBody>
                    <a:bodyPr/>
                    <a:lstStyle/>
                    <a:p>
                      <a:r>
                        <a:rPr lang="en-US" sz="2000" dirty="0">
                          <a:latin typeface="Grandview" panose="020B0502040204020203"/>
                        </a:rPr>
                        <a:t>Management of submerged, non-breathing victim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extLst>
                  <a:ext uri="{0D108BD9-81ED-4DB2-BD59-A6C34878D82A}">
                    <a16:rowId xmlns:a16="http://schemas.microsoft.com/office/drawing/2014/main" val="2623379917"/>
                  </a:ext>
                </a:extLst>
              </a:tr>
              <a:tr h="370840">
                <a:tc>
                  <a:txBody>
                    <a:bodyPr/>
                    <a:lstStyle/>
                    <a:p>
                      <a:r>
                        <a:rPr lang="en-US" sz="2000" dirty="0">
                          <a:latin typeface="Grandview" panose="020B0502040204020203"/>
                        </a:rPr>
                        <a:t>Management of spinal-injured victim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latin typeface="Wingdings 2" panose="05020102010507070707" pitchFamily="18"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algn="ctr"/>
                      <a:endParaRPr lang="en-US" sz="2000" dirty="0">
                        <a:latin typeface="Grandview" panose="020B05020402040202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extLst>
                  <a:ext uri="{0D108BD9-81ED-4DB2-BD59-A6C34878D82A}">
                    <a16:rowId xmlns:a16="http://schemas.microsoft.com/office/drawing/2014/main" val="979620701"/>
                  </a:ext>
                </a:extLst>
              </a:tr>
              <a:tr h="370840">
                <a:tc>
                  <a:txBody>
                    <a:bodyPr/>
                    <a:lstStyle/>
                    <a:p>
                      <a:r>
                        <a:rPr lang="en-US" sz="2000" dirty="0">
                          <a:latin typeface="Grandview" panose="020B0502040204020203"/>
                        </a:rPr>
                        <a:t>Management of an injured victim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extLst>
                  <a:ext uri="{0D108BD9-81ED-4DB2-BD59-A6C34878D82A}">
                    <a16:rowId xmlns:a16="http://schemas.microsoft.com/office/drawing/2014/main" val="1739415516"/>
                  </a:ext>
                </a:extLst>
              </a:tr>
              <a:tr h="370840">
                <a:tc>
                  <a:txBody>
                    <a:bodyPr/>
                    <a:lstStyle/>
                    <a:p>
                      <a:r>
                        <a:rPr lang="en-US" sz="2000" dirty="0">
                          <a:latin typeface="Grandview" panose="020B0502040204020203"/>
                        </a:rPr>
                        <a:t>Lifeguard situation: single guard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algn="ctr"/>
                      <a:endParaRPr lang="en-US" sz="2000">
                        <a:latin typeface="Grandview" panose="020B05020402040202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algn="ctr"/>
                      <a:endParaRPr lang="en-US" sz="2000" dirty="0">
                        <a:latin typeface="Grandview" panose="020B0502040204020203"/>
                      </a:endParaRPr>
                    </a:p>
                  </a:txBody>
                  <a:tcPr/>
                </a:tc>
                <a:extLst>
                  <a:ext uri="{0D108BD9-81ED-4DB2-BD59-A6C34878D82A}">
                    <a16:rowId xmlns:a16="http://schemas.microsoft.com/office/drawing/2014/main" val="28270171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Grandview" panose="020B0502040204020203"/>
                        </a:rPr>
                        <a:t>Lifeguard situations: team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extLst>
                  <a:ext uri="{0D108BD9-81ED-4DB2-BD59-A6C34878D82A}">
                    <a16:rowId xmlns:a16="http://schemas.microsoft.com/office/drawing/2014/main" val="31248305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Grandview" panose="020B0502040204020203"/>
                        </a:rPr>
                        <a:t>Use of rescue craft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latin typeface="Wingdings 2" panose="05020102010507070707" pitchFamily="18"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latin typeface="Wingdings 2" panose="05020102010507070707" pitchFamily="18"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Wingdings 2" panose="05020102010507070707" pitchFamily="18" charset="2"/>
                        </a:rPr>
                        <a:t>P</a:t>
                      </a:r>
                    </a:p>
                  </a:txBody>
                  <a:tcPr/>
                </a:tc>
                <a:extLst>
                  <a:ext uri="{0D108BD9-81ED-4DB2-BD59-A6C34878D82A}">
                    <a16:rowId xmlns:a16="http://schemas.microsoft.com/office/drawing/2014/main" val="555028329"/>
                  </a:ext>
                </a:extLst>
              </a:tr>
            </a:tbl>
          </a:graphicData>
        </a:graphic>
      </p:graphicFrame>
      <p:sp>
        <p:nvSpPr>
          <p:cNvPr id="5" name="Title 1">
            <a:extLst>
              <a:ext uri="{FF2B5EF4-FFF2-40B4-BE49-F238E27FC236}">
                <a16:creationId xmlns:a16="http://schemas.microsoft.com/office/drawing/2014/main" id="{8B977C74-6499-4EB6-8614-5CBA468898CB}"/>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296337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Implementation Timeline</a:t>
            </a:r>
          </a:p>
        </p:txBody>
      </p:sp>
      <p:graphicFrame>
        <p:nvGraphicFramePr>
          <p:cNvPr id="2" name="Table 1">
            <a:extLst>
              <a:ext uri="{FF2B5EF4-FFF2-40B4-BE49-F238E27FC236}">
                <a16:creationId xmlns:a16="http://schemas.microsoft.com/office/drawing/2014/main" id="{FFB04142-AFF9-4B4A-90DE-2BA83892D8CD}"/>
              </a:ext>
            </a:extLst>
          </p:cNvPr>
          <p:cNvGraphicFramePr>
            <a:graphicFrameLocks noGrp="1"/>
          </p:cNvGraphicFramePr>
          <p:nvPr>
            <p:extLst>
              <p:ext uri="{D42A27DB-BD31-4B8C-83A1-F6EECF244321}">
                <p14:modId xmlns:p14="http://schemas.microsoft.com/office/powerpoint/2010/main" val="494033046"/>
              </p:ext>
            </p:extLst>
          </p:nvPr>
        </p:nvGraphicFramePr>
        <p:xfrm>
          <a:off x="481980" y="1043051"/>
          <a:ext cx="11148741" cy="1097280"/>
        </p:xfrm>
        <a:graphic>
          <a:graphicData uri="http://schemas.openxmlformats.org/drawingml/2006/table">
            <a:tbl>
              <a:tblPr firstRow="1" bandRow="1">
                <a:tableStyleId>{5C22544A-7EE6-4342-B048-85BDC9FD1C3A}</a:tableStyleId>
              </a:tblPr>
              <a:tblGrid>
                <a:gridCol w="2974898">
                  <a:extLst>
                    <a:ext uri="{9D8B030D-6E8A-4147-A177-3AD203B41FA5}">
                      <a16:colId xmlns:a16="http://schemas.microsoft.com/office/drawing/2014/main" val="3703760445"/>
                    </a:ext>
                  </a:extLst>
                </a:gridCol>
                <a:gridCol w="6088566">
                  <a:extLst>
                    <a:ext uri="{9D8B030D-6E8A-4147-A177-3AD203B41FA5}">
                      <a16:colId xmlns:a16="http://schemas.microsoft.com/office/drawing/2014/main" val="2346033576"/>
                    </a:ext>
                  </a:extLst>
                </a:gridCol>
                <a:gridCol w="2085277">
                  <a:extLst>
                    <a:ext uri="{9D8B030D-6E8A-4147-A177-3AD203B41FA5}">
                      <a16:colId xmlns:a16="http://schemas.microsoft.com/office/drawing/2014/main" val="1618744300"/>
                    </a:ext>
                  </a:extLst>
                </a:gridCol>
              </a:tblGrid>
              <a:tr h="370840">
                <a:tc>
                  <a:txBody>
                    <a:bodyPr/>
                    <a:lstStyle/>
                    <a:p>
                      <a:r>
                        <a:rPr lang="en-US" sz="2000" dirty="0">
                          <a:latin typeface="Grandview" panose="020B0502040204020203"/>
                        </a:rPr>
                        <a:t>Who</a:t>
                      </a:r>
                    </a:p>
                  </a:txBody>
                  <a:tcPr/>
                </a:tc>
                <a:tc>
                  <a:txBody>
                    <a:bodyPr/>
                    <a:lstStyle/>
                    <a:p>
                      <a:r>
                        <a:rPr lang="en-US" sz="2000" dirty="0">
                          <a:latin typeface="Grandview" panose="020B0502040204020203"/>
                        </a:rPr>
                        <a:t>What</a:t>
                      </a:r>
                    </a:p>
                  </a:txBody>
                  <a:tcPr/>
                </a:tc>
                <a:tc>
                  <a:txBody>
                    <a:bodyPr/>
                    <a:lstStyle/>
                    <a:p>
                      <a:r>
                        <a:rPr lang="en-US" sz="2000" dirty="0">
                          <a:latin typeface="Grandview" panose="020B0502040204020203"/>
                        </a:rPr>
                        <a:t>By When</a:t>
                      </a:r>
                    </a:p>
                  </a:txBody>
                  <a:tcPr/>
                </a:tc>
                <a:extLst>
                  <a:ext uri="{0D108BD9-81ED-4DB2-BD59-A6C34878D82A}">
                    <a16:rowId xmlns:a16="http://schemas.microsoft.com/office/drawing/2014/main" val="1235756849"/>
                  </a:ext>
                </a:extLst>
              </a:tr>
              <a:tr h="370840">
                <a:tc>
                  <a:txBody>
                    <a:bodyPr/>
                    <a:lstStyle/>
                    <a:p>
                      <a:r>
                        <a:rPr lang="en-US" sz="2000" dirty="0">
                          <a:latin typeface="Grandview" panose="020B0502040204020203"/>
                        </a:rPr>
                        <a:t>National Lifeguard Instructors &amp; Trainers</a:t>
                      </a:r>
                    </a:p>
                  </a:txBody>
                  <a:tcPr/>
                </a:tc>
                <a:tc>
                  <a:txBody>
                    <a:bodyPr/>
                    <a:lstStyle/>
                    <a:p>
                      <a:r>
                        <a:rPr lang="en-US" sz="2000" dirty="0">
                          <a:latin typeface="Grandview" panose="020B0502040204020203"/>
                        </a:rPr>
                        <a:t>Get yourself updated, by completing one of the update methodologies. See website for more information</a:t>
                      </a:r>
                    </a:p>
                  </a:txBody>
                  <a:tcPr/>
                </a:tc>
                <a:tc>
                  <a:txBody>
                    <a:bodyPr/>
                    <a:lstStyle/>
                    <a:p>
                      <a:r>
                        <a:rPr lang="en-US" sz="2000" dirty="0">
                          <a:latin typeface="Grandview" panose="020B0502040204020203"/>
                        </a:rPr>
                        <a:t>Dec 31, 2023</a:t>
                      </a:r>
                    </a:p>
                  </a:txBody>
                  <a:tcPr/>
                </a:tc>
                <a:extLst>
                  <a:ext uri="{0D108BD9-81ED-4DB2-BD59-A6C34878D82A}">
                    <a16:rowId xmlns:a16="http://schemas.microsoft.com/office/drawing/2014/main" val="2417912339"/>
                  </a:ext>
                </a:extLst>
              </a:tr>
            </a:tbl>
          </a:graphicData>
        </a:graphic>
      </p:graphicFrame>
      <p:graphicFrame>
        <p:nvGraphicFramePr>
          <p:cNvPr id="9" name="Table 8">
            <a:extLst>
              <a:ext uri="{FF2B5EF4-FFF2-40B4-BE49-F238E27FC236}">
                <a16:creationId xmlns:a16="http://schemas.microsoft.com/office/drawing/2014/main" id="{1A9B9FCF-8A5C-4761-A106-10798C546580}"/>
              </a:ext>
            </a:extLst>
          </p:cNvPr>
          <p:cNvGraphicFramePr>
            <a:graphicFrameLocks noGrp="1"/>
          </p:cNvGraphicFramePr>
          <p:nvPr>
            <p:extLst>
              <p:ext uri="{D42A27DB-BD31-4B8C-83A1-F6EECF244321}">
                <p14:modId xmlns:p14="http://schemas.microsoft.com/office/powerpoint/2010/main" val="4019534402"/>
              </p:ext>
            </p:extLst>
          </p:nvPr>
        </p:nvGraphicFramePr>
        <p:xfrm>
          <a:off x="481977" y="3733060"/>
          <a:ext cx="11148741" cy="2555128"/>
        </p:xfrm>
        <a:graphic>
          <a:graphicData uri="http://schemas.openxmlformats.org/drawingml/2006/table">
            <a:tbl>
              <a:tblPr firstRow="1" bandRow="1">
                <a:tableStyleId>{5C22544A-7EE6-4342-B048-85BDC9FD1C3A}</a:tableStyleId>
              </a:tblPr>
              <a:tblGrid>
                <a:gridCol w="2974898">
                  <a:extLst>
                    <a:ext uri="{9D8B030D-6E8A-4147-A177-3AD203B41FA5}">
                      <a16:colId xmlns:a16="http://schemas.microsoft.com/office/drawing/2014/main" val="3703760445"/>
                    </a:ext>
                  </a:extLst>
                </a:gridCol>
                <a:gridCol w="6088566">
                  <a:extLst>
                    <a:ext uri="{9D8B030D-6E8A-4147-A177-3AD203B41FA5}">
                      <a16:colId xmlns:a16="http://schemas.microsoft.com/office/drawing/2014/main" val="2346033576"/>
                    </a:ext>
                  </a:extLst>
                </a:gridCol>
                <a:gridCol w="2085277">
                  <a:extLst>
                    <a:ext uri="{9D8B030D-6E8A-4147-A177-3AD203B41FA5}">
                      <a16:colId xmlns:a16="http://schemas.microsoft.com/office/drawing/2014/main" val="1618744300"/>
                    </a:ext>
                  </a:extLst>
                </a:gridCol>
              </a:tblGrid>
              <a:tr h="427509">
                <a:tc>
                  <a:txBody>
                    <a:bodyPr/>
                    <a:lstStyle/>
                    <a:p>
                      <a:r>
                        <a:rPr lang="en-US" sz="2000" dirty="0">
                          <a:latin typeface="Grandview" panose="020B0502040204020203"/>
                        </a:rPr>
                        <a:t>Who</a:t>
                      </a:r>
                    </a:p>
                  </a:txBody>
                  <a:tcPr/>
                </a:tc>
                <a:tc>
                  <a:txBody>
                    <a:bodyPr/>
                    <a:lstStyle/>
                    <a:p>
                      <a:r>
                        <a:rPr lang="en-US" sz="2000" dirty="0">
                          <a:latin typeface="Grandview" panose="020B0502040204020203"/>
                        </a:rPr>
                        <a:t>What</a:t>
                      </a:r>
                    </a:p>
                  </a:txBody>
                  <a:tcPr/>
                </a:tc>
                <a:tc>
                  <a:txBody>
                    <a:bodyPr/>
                    <a:lstStyle/>
                    <a:p>
                      <a:r>
                        <a:rPr lang="en-US" sz="2000">
                          <a:latin typeface="Grandview" panose="020B0502040204020203"/>
                        </a:rPr>
                        <a:t>By When</a:t>
                      </a:r>
                      <a:endParaRPr lang="en-US" sz="2000" dirty="0">
                        <a:latin typeface="Grandview" panose="020B0502040204020203"/>
                      </a:endParaRPr>
                    </a:p>
                  </a:txBody>
                  <a:tcPr/>
                </a:tc>
                <a:extLst>
                  <a:ext uri="{0D108BD9-81ED-4DB2-BD59-A6C34878D82A}">
                    <a16:rowId xmlns:a16="http://schemas.microsoft.com/office/drawing/2014/main" val="1235756849"/>
                  </a:ext>
                </a:extLst>
              </a:tr>
              <a:tr h="756362">
                <a:tc>
                  <a:txBody>
                    <a:bodyPr/>
                    <a:lstStyle/>
                    <a:p>
                      <a:r>
                        <a:rPr lang="en-US" sz="2000" dirty="0">
                          <a:latin typeface="Grandview" panose="020B0502040204020203"/>
                        </a:rPr>
                        <a:t>Affiliate</a:t>
                      </a:r>
                    </a:p>
                  </a:txBody>
                  <a:tcPr/>
                </a:tc>
                <a:tc>
                  <a:txBody>
                    <a:bodyPr/>
                    <a:lstStyle/>
                    <a:p>
                      <a:r>
                        <a:rPr lang="en-US" sz="2000" dirty="0">
                          <a:latin typeface="Grandview" panose="020B0502040204020203"/>
                        </a:rPr>
                        <a:t>All NL Instructor courses and NL courses may begin to use the updated program and materials</a:t>
                      </a:r>
                    </a:p>
                  </a:txBody>
                  <a:tcPr/>
                </a:tc>
                <a:tc>
                  <a:txBody>
                    <a:bodyPr/>
                    <a:lstStyle/>
                    <a:p>
                      <a:r>
                        <a:rPr lang="en-US" sz="2000" dirty="0">
                          <a:latin typeface="Grandview" panose="020B0502040204020203"/>
                        </a:rPr>
                        <a:t>Dec 15, 2022</a:t>
                      </a:r>
                    </a:p>
                  </a:txBody>
                  <a:tcPr/>
                </a:tc>
                <a:extLst>
                  <a:ext uri="{0D108BD9-81ED-4DB2-BD59-A6C34878D82A}">
                    <a16:rowId xmlns:a16="http://schemas.microsoft.com/office/drawing/2014/main" val="353566263"/>
                  </a:ext>
                </a:extLst>
              </a:tr>
              <a:tr h="670217">
                <a:tc>
                  <a:txBody>
                    <a:bodyPr/>
                    <a:lstStyle/>
                    <a:p>
                      <a:r>
                        <a:rPr lang="en-US" sz="2000" dirty="0">
                          <a:latin typeface="Grandview" panose="020B0502040204020203"/>
                        </a:rPr>
                        <a:t>Affiliate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Grandview" panose="020B0502040204020203"/>
                        </a:rPr>
                        <a:t>All NL Instructor courses should transition to using updated content immediately, but no later than  </a:t>
                      </a:r>
                    </a:p>
                  </a:txBody>
                  <a:tcPr/>
                </a:tc>
                <a:tc>
                  <a:txBody>
                    <a:bodyPr/>
                    <a:lstStyle/>
                    <a:p>
                      <a:r>
                        <a:rPr lang="en-US" sz="2000" dirty="0">
                          <a:latin typeface="Grandview" panose="020B0502040204020203"/>
                        </a:rPr>
                        <a:t>March 31, 2023</a:t>
                      </a:r>
                    </a:p>
                  </a:txBody>
                  <a:tcPr/>
                </a:tc>
                <a:extLst>
                  <a:ext uri="{0D108BD9-81ED-4DB2-BD59-A6C34878D82A}">
                    <a16:rowId xmlns:a16="http://schemas.microsoft.com/office/drawing/2014/main" val="2063263294"/>
                  </a:ext>
                </a:extLst>
              </a:tr>
              <a:tr h="670217">
                <a:tc>
                  <a:txBody>
                    <a:bodyPr/>
                    <a:lstStyle/>
                    <a:p>
                      <a:r>
                        <a:rPr lang="en-US" sz="2000" dirty="0">
                          <a:latin typeface="Grandview" panose="020B0502040204020203"/>
                        </a:rPr>
                        <a:t>Affiliate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Grandview" panose="020B0502040204020203"/>
                        </a:rPr>
                        <a:t>Full implementation deadline</a:t>
                      </a:r>
                    </a:p>
                  </a:txBody>
                  <a:tcPr/>
                </a:tc>
                <a:tc>
                  <a:txBody>
                    <a:bodyPr/>
                    <a:lstStyle/>
                    <a:p>
                      <a:r>
                        <a:rPr lang="en-US" sz="2000" dirty="0">
                          <a:latin typeface="Grandview" panose="020B0502040204020203"/>
                        </a:rPr>
                        <a:t>Dec 31, 2023</a:t>
                      </a:r>
                    </a:p>
                  </a:txBody>
                  <a:tcPr/>
                </a:tc>
                <a:extLst>
                  <a:ext uri="{0D108BD9-81ED-4DB2-BD59-A6C34878D82A}">
                    <a16:rowId xmlns:a16="http://schemas.microsoft.com/office/drawing/2014/main" val="1979892434"/>
                  </a:ext>
                </a:extLst>
              </a:tr>
            </a:tbl>
          </a:graphicData>
        </a:graphic>
      </p:graphicFrame>
      <p:graphicFrame>
        <p:nvGraphicFramePr>
          <p:cNvPr id="6" name="Table 5">
            <a:extLst>
              <a:ext uri="{FF2B5EF4-FFF2-40B4-BE49-F238E27FC236}">
                <a16:creationId xmlns:a16="http://schemas.microsoft.com/office/drawing/2014/main" id="{048991A5-4EDF-4C46-92E0-A8EAD80E592D}"/>
              </a:ext>
            </a:extLst>
          </p:cNvPr>
          <p:cNvGraphicFramePr>
            <a:graphicFrameLocks noGrp="1"/>
          </p:cNvGraphicFramePr>
          <p:nvPr>
            <p:extLst>
              <p:ext uri="{D42A27DB-BD31-4B8C-83A1-F6EECF244321}">
                <p14:modId xmlns:p14="http://schemas.microsoft.com/office/powerpoint/2010/main" val="3898649244"/>
              </p:ext>
            </p:extLst>
          </p:nvPr>
        </p:nvGraphicFramePr>
        <p:xfrm>
          <a:off x="481978" y="2344760"/>
          <a:ext cx="11148741" cy="1183871"/>
        </p:xfrm>
        <a:graphic>
          <a:graphicData uri="http://schemas.openxmlformats.org/drawingml/2006/table">
            <a:tbl>
              <a:tblPr firstRow="1" bandRow="1">
                <a:tableStyleId>{5C22544A-7EE6-4342-B048-85BDC9FD1C3A}</a:tableStyleId>
              </a:tblPr>
              <a:tblGrid>
                <a:gridCol w="2974898">
                  <a:extLst>
                    <a:ext uri="{9D8B030D-6E8A-4147-A177-3AD203B41FA5}">
                      <a16:colId xmlns:a16="http://schemas.microsoft.com/office/drawing/2014/main" val="3703760445"/>
                    </a:ext>
                  </a:extLst>
                </a:gridCol>
                <a:gridCol w="6088566">
                  <a:extLst>
                    <a:ext uri="{9D8B030D-6E8A-4147-A177-3AD203B41FA5}">
                      <a16:colId xmlns:a16="http://schemas.microsoft.com/office/drawing/2014/main" val="2346033576"/>
                    </a:ext>
                  </a:extLst>
                </a:gridCol>
                <a:gridCol w="2085277">
                  <a:extLst>
                    <a:ext uri="{9D8B030D-6E8A-4147-A177-3AD203B41FA5}">
                      <a16:colId xmlns:a16="http://schemas.microsoft.com/office/drawing/2014/main" val="1618744300"/>
                    </a:ext>
                  </a:extLst>
                </a:gridCol>
              </a:tblGrid>
              <a:tr h="427509">
                <a:tc>
                  <a:txBody>
                    <a:bodyPr/>
                    <a:lstStyle/>
                    <a:p>
                      <a:r>
                        <a:rPr lang="en-US" sz="2000" dirty="0">
                          <a:latin typeface="Grandview" panose="020B0502040204020203"/>
                        </a:rPr>
                        <a:t>Who</a:t>
                      </a:r>
                    </a:p>
                  </a:txBody>
                  <a:tcPr/>
                </a:tc>
                <a:tc>
                  <a:txBody>
                    <a:bodyPr/>
                    <a:lstStyle/>
                    <a:p>
                      <a:r>
                        <a:rPr lang="en-US" sz="2000" dirty="0">
                          <a:latin typeface="Grandview" panose="020B0502040204020203"/>
                        </a:rPr>
                        <a:t>What</a:t>
                      </a:r>
                    </a:p>
                  </a:txBody>
                  <a:tcPr/>
                </a:tc>
                <a:tc>
                  <a:txBody>
                    <a:bodyPr/>
                    <a:lstStyle/>
                    <a:p>
                      <a:r>
                        <a:rPr lang="en-US" sz="2000">
                          <a:latin typeface="Grandview" panose="020B0502040204020203"/>
                        </a:rPr>
                        <a:t>By When</a:t>
                      </a:r>
                      <a:endParaRPr lang="en-US" sz="2000" dirty="0">
                        <a:latin typeface="Grandview" panose="020B0502040204020203"/>
                      </a:endParaRPr>
                    </a:p>
                  </a:txBody>
                  <a:tcPr/>
                </a:tc>
                <a:extLst>
                  <a:ext uri="{0D108BD9-81ED-4DB2-BD59-A6C34878D82A}">
                    <a16:rowId xmlns:a16="http://schemas.microsoft.com/office/drawing/2014/main" val="1235756849"/>
                  </a:ext>
                </a:extLst>
              </a:tr>
              <a:tr h="756362">
                <a:tc>
                  <a:txBody>
                    <a:bodyPr/>
                    <a:lstStyle/>
                    <a:p>
                      <a:r>
                        <a:rPr lang="en-US" sz="2000" dirty="0">
                          <a:latin typeface="Grandview" panose="020B0502040204020203"/>
                        </a:rPr>
                        <a:t>Lifesaving Society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Grandview" panose="020B0502040204020203"/>
                        </a:rPr>
                        <a:t>All resources shipped are updated resources (new Award Guide, new Teaching National Lifeguard USB)</a:t>
                      </a:r>
                    </a:p>
                  </a:txBody>
                  <a:tcPr/>
                </a:tc>
                <a:tc>
                  <a:txBody>
                    <a:bodyPr/>
                    <a:lstStyle/>
                    <a:p>
                      <a:r>
                        <a:rPr lang="en-US" sz="2000" dirty="0">
                          <a:latin typeface="Grandview" panose="020B0502040204020203"/>
                        </a:rPr>
                        <a:t>Immediately</a:t>
                      </a:r>
                    </a:p>
                  </a:txBody>
                  <a:tcPr/>
                </a:tc>
                <a:extLst>
                  <a:ext uri="{0D108BD9-81ED-4DB2-BD59-A6C34878D82A}">
                    <a16:rowId xmlns:a16="http://schemas.microsoft.com/office/drawing/2014/main" val="1524581287"/>
                  </a:ext>
                </a:extLst>
              </a:tr>
            </a:tbl>
          </a:graphicData>
        </a:graphic>
      </p:graphicFrame>
      <p:sp>
        <p:nvSpPr>
          <p:cNvPr id="7" name="Title 1">
            <a:extLst>
              <a:ext uri="{FF2B5EF4-FFF2-40B4-BE49-F238E27FC236}">
                <a16:creationId xmlns:a16="http://schemas.microsoft.com/office/drawing/2014/main" id="{34F4900B-EAD5-46B1-9557-360AFF92A6AF}"/>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19097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National Lifeguard Instructor Self-Learning Guide</a:t>
            </a:r>
          </a:p>
        </p:txBody>
      </p:sp>
      <p:sp>
        <p:nvSpPr>
          <p:cNvPr id="8" name="Title 1">
            <a:extLst>
              <a:ext uri="{FF2B5EF4-FFF2-40B4-BE49-F238E27FC236}">
                <a16:creationId xmlns:a16="http://schemas.microsoft.com/office/drawing/2014/main" id="{3DFCB3C7-5067-4938-AE6B-61EB4931185B}"/>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578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b="1" dirty="0">
                <a:latin typeface="Grandview" panose="020B0502040204020203"/>
              </a:rPr>
              <a:t>How to use the Self-Learning Guide:</a:t>
            </a:r>
          </a:p>
          <a:p>
            <a:pPr marL="514350" lvl="0" indent="-514350" algn="l">
              <a:buFont typeface="Wingdings" panose="05000000000000000000" pitchFamily="2" charset="2"/>
              <a:buChar char="ü"/>
            </a:pPr>
            <a:r>
              <a:rPr lang="en-US" sz="3000" dirty="0">
                <a:latin typeface="Grandview" panose="020B0502040204020203"/>
              </a:rPr>
              <a:t>Get and use the new </a:t>
            </a:r>
            <a:r>
              <a:rPr lang="en-US" sz="3000" i="1" dirty="0">
                <a:latin typeface="Grandview" panose="020B0502040204020203"/>
              </a:rPr>
              <a:t>National Lifeguard Award Guide </a:t>
            </a:r>
            <a:r>
              <a:rPr lang="en-US" sz="3000" dirty="0">
                <a:latin typeface="Grandview" panose="020B0502040204020203"/>
              </a:rPr>
              <a:t>(2022).</a:t>
            </a:r>
          </a:p>
          <a:p>
            <a:pPr marL="514350" lvl="0" indent="-514350" algn="l">
              <a:buFont typeface="Wingdings" panose="05000000000000000000" pitchFamily="2" charset="2"/>
              <a:buChar char="ü"/>
            </a:pPr>
            <a:r>
              <a:rPr lang="en-US" sz="3000" dirty="0">
                <a:latin typeface="Grandview" panose="020B0502040204020203"/>
              </a:rPr>
              <a:t>Read the content on the slides and the corresponding notes.</a:t>
            </a:r>
          </a:p>
          <a:p>
            <a:pPr marL="514350" lvl="0" indent="-514350" algn="l">
              <a:buFont typeface="Wingdings" panose="05000000000000000000" pitchFamily="2" charset="2"/>
              <a:buChar char="ü"/>
            </a:pPr>
            <a:r>
              <a:rPr lang="en-US" sz="3000" dirty="0">
                <a:latin typeface="Grandview" panose="020B0502040204020203"/>
              </a:rPr>
              <a:t>Make notes and write down your questions. </a:t>
            </a:r>
          </a:p>
          <a:p>
            <a:pPr marL="514350" lvl="0" indent="-514350" algn="l">
              <a:buFont typeface="Wingdings" panose="05000000000000000000" pitchFamily="2" charset="2"/>
              <a:buChar char="ü"/>
            </a:pPr>
            <a:r>
              <a:rPr lang="en-US" sz="3000" dirty="0">
                <a:latin typeface="Grandview" panose="020B0502040204020203"/>
              </a:rPr>
              <a:t>If you have questions as you review the Guide, it’s recommended that you either:</a:t>
            </a:r>
          </a:p>
          <a:p>
            <a:pPr marL="971550" lvl="1" indent="-514350" algn="l">
              <a:spcBef>
                <a:spcPts val="1200"/>
              </a:spcBef>
              <a:buFont typeface="+mj-lt"/>
              <a:buAutoNum type="alphaUcPeriod"/>
            </a:pPr>
            <a:r>
              <a:rPr lang="en-US" sz="2600" dirty="0">
                <a:latin typeface="Grandview" panose="020B0502040204020203"/>
              </a:rPr>
              <a:t>Attend a synchronous Instructor Update Clinic (this forum allows for questions to be answered by a Trainer), or</a:t>
            </a:r>
          </a:p>
          <a:p>
            <a:pPr marL="971550" lvl="1" indent="-514350" algn="l">
              <a:buFont typeface="+mj-lt"/>
              <a:buAutoNum type="alphaUcPeriod"/>
            </a:pPr>
            <a:r>
              <a:rPr lang="en-US" sz="2600" dirty="0">
                <a:latin typeface="Grandview" panose="020B0502040204020203"/>
              </a:rPr>
              <a:t>Send us an email: </a:t>
            </a:r>
            <a:r>
              <a:rPr lang="en-US" sz="2600" dirty="0">
                <a:latin typeface="Grandview" panose="020B0502040204020203"/>
                <a:hlinkClick r:id="rId4"/>
              </a:rPr>
              <a:t>training@lifeguarding.com</a:t>
            </a:r>
            <a:r>
              <a:rPr lang="en-US" sz="2600" dirty="0">
                <a:latin typeface="Grandview" panose="020B0502040204020203"/>
              </a:rPr>
              <a:t>  </a:t>
            </a:r>
          </a:p>
        </p:txBody>
      </p:sp>
    </p:spTree>
    <p:extLst>
      <p:ext uri="{BB962C8B-B14F-4D97-AF65-F5344CB8AC3E}">
        <p14:creationId xmlns:p14="http://schemas.microsoft.com/office/powerpoint/2010/main" val="4777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1000"/>
                                        <p:tgtEl>
                                          <p:spTgt spid="6">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fade">
                                      <p:cBhvr>
                                        <p:cTn id="33"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E2CA8B-A741-2A44-825E-74D583F315B5}"/>
              </a:ext>
            </a:extLst>
          </p:cNvPr>
          <p:cNvSpPr txBox="1">
            <a:spLocks/>
          </p:cNvSpPr>
          <p:nvPr/>
        </p:nvSpPr>
        <p:spPr>
          <a:xfrm>
            <a:off x="4163060" y="3447241"/>
            <a:ext cx="8191003" cy="22766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kern="1200" dirty="0">
                <a:solidFill>
                  <a:schemeClr val="bg1">
                    <a:lumMod val="95000"/>
                  </a:schemeClr>
                </a:solidFill>
                <a:latin typeface="+mj-lt"/>
                <a:ea typeface="+mj-ea"/>
                <a:cs typeface="+mj-cs"/>
              </a:rPr>
              <a:t>Session 3:</a:t>
            </a:r>
          </a:p>
          <a:p>
            <a:pPr>
              <a:spcAft>
                <a:spcPts val="600"/>
              </a:spcAft>
            </a:pPr>
            <a:r>
              <a:rPr lang="en-US" sz="4100" i="1" kern="1200" dirty="0">
                <a:solidFill>
                  <a:schemeClr val="bg1">
                    <a:lumMod val="95000"/>
                  </a:schemeClr>
                </a:solidFill>
                <a:latin typeface="+mj-lt"/>
                <a:ea typeface="+mj-ea"/>
                <a:cs typeface="+mj-cs"/>
              </a:rPr>
              <a:t>Introduction to New </a:t>
            </a:r>
            <a:br>
              <a:rPr lang="en-US" sz="4100" i="1" kern="1200" dirty="0">
                <a:solidFill>
                  <a:schemeClr val="bg1">
                    <a:lumMod val="95000"/>
                  </a:schemeClr>
                </a:solidFill>
                <a:latin typeface="+mj-lt"/>
                <a:ea typeface="+mj-ea"/>
                <a:cs typeface="+mj-cs"/>
              </a:rPr>
            </a:br>
            <a:r>
              <a:rPr lang="en-US" sz="4100" i="1" kern="1200" dirty="0">
                <a:solidFill>
                  <a:schemeClr val="bg1">
                    <a:lumMod val="95000"/>
                  </a:schemeClr>
                </a:solidFill>
                <a:latin typeface="+mj-lt"/>
                <a:ea typeface="+mj-ea"/>
                <a:cs typeface="+mj-cs"/>
              </a:rPr>
              <a:t>and Modified Items</a:t>
            </a:r>
          </a:p>
        </p:txBody>
      </p:sp>
      <p:pic>
        <p:nvPicPr>
          <p:cNvPr id="3" name="Picture 2" descr="A picture containing tree, outdoor, person&#10;&#10;Description automatically generated">
            <a:extLst>
              <a:ext uri="{FF2B5EF4-FFF2-40B4-BE49-F238E27FC236}">
                <a16:creationId xmlns:a16="http://schemas.microsoft.com/office/drawing/2014/main" id="{815960B2-D23E-DB43-8835-E860EDA12DA8}"/>
              </a:ext>
            </a:extLst>
          </p:cNvPr>
          <p:cNvPicPr>
            <a:picLocks noChangeAspect="1"/>
          </p:cNvPicPr>
          <p:nvPr/>
        </p:nvPicPr>
        <p:blipFill rotWithShape="1">
          <a:blip r:embed="rId3"/>
          <a:srcRect l="44186" r="11187"/>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ln w="127000">
            <a:solidFill>
              <a:schemeClr val="bg1">
                <a:lumMod val="95000"/>
              </a:schemeClr>
            </a:solidFill>
          </a:ln>
        </p:spPr>
      </p:pic>
      <p:pic>
        <p:nvPicPr>
          <p:cNvPr id="8" name="Picture 9">
            <a:extLst>
              <a:ext uri="{FF2B5EF4-FFF2-40B4-BE49-F238E27FC236}">
                <a16:creationId xmlns:a16="http://schemas.microsoft.com/office/drawing/2014/main" id="{37E09CF0-1E0B-4AEF-ACD1-C4B21A63D256}"/>
              </a:ext>
            </a:extLst>
          </p:cNvPr>
          <p:cNvPicPr>
            <a:picLocks noChangeAspect="1"/>
          </p:cNvPicPr>
          <p:nvPr/>
        </p:nvPicPr>
        <p:blipFill rotWithShape="1">
          <a:blip r:embed="rId4">
            <a:extLst>
              <a:ext uri="{28A0092B-C50C-407E-A947-70E740481C1C}">
                <a14:useLocalDpi xmlns:a14="http://schemas.microsoft.com/office/drawing/2010/main" val="0"/>
              </a:ext>
            </a:extLst>
          </a:blip>
          <a:srcRect l="12385" t="-4296" r="6503" b="4296"/>
          <a:stretch/>
        </p:blipFill>
        <p:spPr bwMode="auto">
          <a:xfrm>
            <a:off x="9580237" y="4490501"/>
            <a:ext cx="2288153" cy="21172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07A931F-6F5B-D146-888E-C850ED9A9E55}"/>
              </a:ext>
            </a:extLst>
          </p:cNvPr>
          <p:cNvPicPr>
            <a:picLocks noChangeAspect="1"/>
          </p:cNvPicPr>
          <p:nvPr/>
        </p:nvPicPr>
        <p:blipFill rotWithShape="1">
          <a:blip r:embed="rId5"/>
          <a:srcRect l="38794" r="16295" b="-2"/>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ln w="127000">
            <a:solidFill>
              <a:schemeClr val="bg1">
                <a:lumMod val="95000"/>
              </a:schemeClr>
            </a:solidFill>
          </a:ln>
        </p:spPr>
      </p:pic>
      <p:pic>
        <p:nvPicPr>
          <p:cNvPr id="7" name="Picture 6">
            <a:extLst>
              <a:ext uri="{FF2B5EF4-FFF2-40B4-BE49-F238E27FC236}">
                <a16:creationId xmlns:a16="http://schemas.microsoft.com/office/drawing/2014/main" id="{02052424-A178-CC46-9AAB-9AB24FFBE756}"/>
              </a:ext>
            </a:extLst>
          </p:cNvPr>
          <p:cNvPicPr>
            <a:picLocks noChangeAspect="1"/>
          </p:cNvPicPr>
          <p:nvPr/>
        </p:nvPicPr>
        <p:blipFill rotWithShape="1">
          <a:blip r:embed="rId6"/>
          <a:srcRect l="703" t="11442" r="853" b="24407"/>
          <a:stretch/>
        </p:blipFill>
        <p:spPr>
          <a:xfrm>
            <a:off x="4524149" y="-180303"/>
            <a:ext cx="3224422" cy="3159748"/>
          </a:xfrm>
          <a:prstGeom prst="ellipse">
            <a:avLst/>
          </a:prstGeom>
          <a:ln w="127000">
            <a:solidFill>
              <a:schemeClr val="bg1">
                <a:lumMod val="95000"/>
              </a:schemeClr>
            </a:solidFill>
          </a:ln>
        </p:spPr>
      </p:pic>
    </p:spTree>
    <p:extLst>
      <p:ext uri="{BB962C8B-B14F-4D97-AF65-F5344CB8AC3E}">
        <p14:creationId xmlns:p14="http://schemas.microsoft.com/office/powerpoint/2010/main" val="335156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Introduction to New and Modified Items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Today’s Focus:</a:t>
            </a:r>
          </a:p>
          <a:p>
            <a:pPr marL="514350" indent="-514350" algn="l">
              <a:spcBef>
                <a:spcPts val="600"/>
              </a:spcBef>
              <a:buFont typeface="+mj-lt"/>
              <a:buAutoNum type="arabicPeriod"/>
              <a:defRPr/>
            </a:pPr>
            <a:r>
              <a:rPr lang="en-US" sz="3000" dirty="0">
                <a:latin typeface="Grandview" panose="020B0502040204020203"/>
              </a:rPr>
              <a:t>Bag-valve-mask and manual suction devices</a:t>
            </a:r>
          </a:p>
          <a:p>
            <a:pPr marL="514350" indent="-514350" algn="l">
              <a:spcBef>
                <a:spcPts val="600"/>
              </a:spcBef>
              <a:buFont typeface="+mj-lt"/>
              <a:buAutoNum type="arabicPeriod"/>
              <a:defRPr/>
            </a:pPr>
            <a:r>
              <a:rPr lang="en-US" sz="3000" dirty="0">
                <a:latin typeface="Grandview" panose="020B0502040204020203"/>
              </a:rPr>
              <a:t>New rescue aid proficiency</a:t>
            </a:r>
          </a:p>
          <a:p>
            <a:pPr marL="514350" indent="-514350" algn="l">
              <a:spcBef>
                <a:spcPts val="600"/>
              </a:spcBef>
              <a:buFont typeface="+mj-lt"/>
              <a:buAutoNum type="arabicPeriod"/>
              <a:defRPr/>
            </a:pPr>
            <a:r>
              <a:rPr lang="en-US" sz="3000" dirty="0">
                <a:latin typeface="Grandview" panose="020B0502040204020203"/>
              </a:rPr>
              <a:t>Lifeguard supervision zones</a:t>
            </a:r>
          </a:p>
          <a:p>
            <a:pPr marL="514350" indent="-514350" algn="l">
              <a:spcBef>
                <a:spcPts val="600"/>
              </a:spcBef>
              <a:buFont typeface="+mj-lt"/>
              <a:buAutoNum type="arabicPeriod"/>
              <a:defRPr/>
            </a:pPr>
            <a:r>
              <a:rPr lang="en-US" sz="3000" dirty="0">
                <a:latin typeface="Grandview" panose="020B0502040204020203"/>
              </a:rPr>
              <a:t>Management of Spinal-Injured Victim</a:t>
            </a:r>
          </a:p>
          <a:p>
            <a:pPr marL="514350" indent="-514350" algn="l">
              <a:spcBef>
                <a:spcPts val="600"/>
              </a:spcBef>
              <a:buFont typeface="+mj-lt"/>
              <a:buAutoNum type="arabicPeriod"/>
              <a:defRPr/>
            </a:pPr>
            <a:r>
              <a:rPr lang="en-US" sz="3000" dirty="0">
                <a:latin typeface="Grandview" panose="020B0502040204020203"/>
              </a:rPr>
              <a:t>Single Lifeguard Situations</a:t>
            </a:r>
          </a:p>
          <a:p>
            <a:pPr lvl="0" algn="l">
              <a:lnSpc>
                <a:spcPct val="100000"/>
              </a:lnSpc>
              <a:buFont typeface="Wingdings" panose="05000000000000000000" pitchFamily="2" charset="2"/>
              <a:buChar char="q"/>
            </a:pPr>
            <a:endParaRPr lang="en-US" sz="3000" dirty="0"/>
          </a:p>
        </p:txBody>
      </p:sp>
      <p:sp>
        <p:nvSpPr>
          <p:cNvPr id="5" name="Title 1">
            <a:extLst>
              <a:ext uri="{FF2B5EF4-FFF2-40B4-BE49-F238E27FC236}">
                <a16:creationId xmlns:a16="http://schemas.microsoft.com/office/drawing/2014/main" id="{0C07122D-F2C2-459F-974C-ABB86AC75DFA}"/>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46469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Modified Item: Lifeguard Theory &amp; Practice</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dirty="0">
                <a:latin typeface="Grandview" panose="020B0502040204020203"/>
              </a:rPr>
              <a:t>Additional knowledge of bag-valve-mask (BVM) and manual suction use.</a:t>
            </a:r>
          </a:p>
        </p:txBody>
      </p:sp>
      <p:pic>
        <p:nvPicPr>
          <p:cNvPr id="3074" name="Picture 2" descr="Bag-Valve-Mask (BVM) resuscitators">
            <a:extLst>
              <a:ext uri="{FF2B5EF4-FFF2-40B4-BE49-F238E27FC236}">
                <a16:creationId xmlns:a16="http://schemas.microsoft.com/office/drawing/2014/main" id="{6CA28DEE-B9A4-415C-836F-27B82B4782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
          <a:stretch/>
        </p:blipFill>
        <p:spPr bwMode="auto">
          <a:xfrm>
            <a:off x="1092240" y="2162486"/>
            <a:ext cx="3715224"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6" name="Picture 4" descr="Tytek Medical&amp;#39;s TVAC Manual Suction Unit - YouTube">
            <a:extLst>
              <a:ext uri="{FF2B5EF4-FFF2-40B4-BE49-F238E27FC236}">
                <a16:creationId xmlns:a16="http://schemas.microsoft.com/office/drawing/2014/main" id="{521291A0-DD40-43BF-A8EB-1A3A42E829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89" r="12703"/>
          <a:stretch/>
        </p:blipFill>
        <p:spPr bwMode="auto">
          <a:xfrm>
            <a:off x="6578210" y="2171700"/>
            <a:ext cx="3715224"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Rectangle: Rounded Corners 6">
            <a:extLst>
              <a:ext uri="{FF2B5EF4-FFF2-40B4-BE49-F238E27FC236}">
                <a16:creationId xmlns:a16="http://schemas.microsoft.com/office/drawing/2014/main" id="{B0F2A9C7-47A7-4FB2-9AA3-B0FA8839AF4B}"/>
              </a:ext>
            </a:extLst>
          </p:cNvPr>
          <p:cNvSpPr/>
          <p:nvPr/>
        </p:nvSpPr>
        <p:spPr>
          <a:xfrm>
            <a:off x="249445" y="5131566"/>
            <a:ext cx="11673444" cy="878774"/>
          </a:xfrm>
          <a:prstGeom prst="roundRect">
            <a:avLst/>
          </a:prstGeom>
          <a:solidFill>
            <a:srgbClr val="EEB9B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tx1"/>
                </a:solidFill>
                <a:latin typeface="Grandview" panose="020B0502040204020203"/>
              </a:rPr>
              <a:t>Principle: 	These are valuable tools available to lifeguards to perform 			artificial respiration and manage complications (vomit, foam).</a:t>
            </a:r>
          </a:p>
        </p:txBody>
      </p:sp>
      <p:sp>
        <p:nvSpPr>
          <p:cNvPr id="9" name="Title 1">
            <a:extLst>
              <a:ext uri="{FF2B5EF4-FFF2-40B4-BE49-F238E27FC236}">
                <a16:creationId xmlns:a16="http://schemas.microsoft.com/office/drawing/2014/main" id="{04B4913D-1A3F-4CF7-8CC2-F012EE2AA5C4}"/>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671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New Item: Rescue Aid Proficiency</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13319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dirty="0">
                <a:latin typeface="Grandview" panose="020B0502040204020203"/>
              </a:rPr>
              <a:t>Demonstrate proficiency in the use of buoyant and non-buoyant aids appropriate for a variety of victim types in supervised environments.</a:t>
            </a:r>
          </a:p>
        </p:txBody>
      </p:sp>
      <p:sp>
        <p:nvSpPr>
          <p:cNvPr id="2" name="Rectangle: Rounded Corners 1">
            <a:extLst>
              <a:ext uri="{FF2B5EF4-FFF2-40B4-BE49-F238E27FC236}">
                <a16:creationId xmlns:a16="http://schemas.microsoft.com/office/drawing/2014/main" id="{5471FA24-8715-4587-B890-5A9C57C61ED6}"/>
              </a:ext>
            </a:extLst>
          </p:cNvPr>
          <p:cNvSpPr/>
          <p:nvPr/>
        </p:nvSpPr>
        <p:spPr>
          <a:xfrm>
            <a:off x="127819" y="3319154"/>
            <a:ext cx="11673444" cy="878774"/>
          </a:xfrm>
          <a:prstGeom prst="roundRect">
            <a:avLst/>
          </a:prstGeom>
          <a:solidFill>
            <a:srgbClr val="EEB9B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000" dirty="0">
                <a:solidFill>
                  <a:schemeClr val="tx1"/>
                </a:solidFill>
                <a:latin typeface="Grandview" panose="020B0502040204020203"/>
              </a:rPr>
              <a:t>Principle: Rescue aids are valuable tools that the lifeguard must have access to and practice using in order to become proficient.</a:t>
            </a:r>
          </a:p>
        </p:txBody>
      </p:sp>
      <p:sp>
        <p:nvSpPr>
          <p:cNvPr id="7" name="Title 1">
            <a:extLst>
              <a:ext uri="{FF2B5EF4-FFF2-40B4-BE49-F238E27FC236}">
                <a16:creationId xmlns:a16="http://schemas.microsoft.com/office/drawing/2014/main" id="{DFA905B3-B4CA-4DD0-B024-28C3669FF750}"/>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243015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New Item: Rescue Aid Proficiency</a:t>
            </a:r>
          </a:p>
        </p:txBody>
      </p:sp>
      <p:pic>
        <p:nvPicPr>
          <p:cNvPr id="3" name="Picture 2">
            <a:extLst>
              <a:ext uri="{FF2B5EF4-FFF2-40B4-BE49-F238E27FC236}">
                <a16:creationId xmlns:a16="http://schemas.microsoft.com/office/drawing/2014/main" id="{B29CA7FB-B5FF-406B-9008-0B66BD556490}"/>
              </a:ext>
            </a:extLst>
          </p:cNvPr>
          <p:cNvPicPr>
            <a:picLocks noChangeAspect="1"/>
          </p:cNvPicPr>
          <p:nvPr/>
        </p:nvPicPr>
        <p:blipFill rotWithShape="1">
          <a:blip r:embed="rId4">
            <a:extLst>
              <a:ext uri="{28A0092B-C50C-407E-A947-70E740481C1C}">
                <a14:useLocalDpi xmlns:a14="http://schemas.microsoft.com/office/drawing/2010/main" val="0"/>
              </a:ext>
            </a:extLst>
          </a:blip>
          <a:srcRect l="3387" r="4556"/>
          <a:stretch/>
        </p:blipFill>
        <p:spPr>
          <a:xfrm>
            <a:off x="2486167" y="1352476"/>
            <a:ext cx="7200000" cy="4153048"/>
          </a:xfrm>
          <a:prstGeom prst="rect">
            <a:avLst/>
          </a:prstGeom>
          <a:ln>
            <a:noFill/>
          </a:ln>
          <a:effectLst>
            <a:outerShdw blurRad="292100" dist="139700" dir="2700000" algn="tl" rotWithShape="0">
              <a:srgbClr val="333333">
                <a:alpha val="65000"/>
              </a:srgbClr>
            </a:outerShdw>
          </a:effectLst>
        </p:spPr>
      </p:pic>
      <p:pic>
        <p:nvPicPr>
          <p:cNvPr id="2050" name="Picture 2" descr="Video Graphic by Designvector10 · Creative Fabrica">
            <a:hlinkClick r:id="rId5"/>
            <a:extLst>
              <a:ext uri="{FF2B5EF4-FFF2-40B4-BE49-F238E27FC236}">
                <a16:creationId xmlns:a16="http://schemas.microsoft.com/office/drawing/2014/main" id="{3351CC04-6DCA-483B-9136-ED595ACCE7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298" t="15792" r="18263" b="15979"/>
          <a:stretch/>
        </p:blipFill>
        <p:spPr bwMode="auto">
          <a:xfrm>
            <a:off x="780976" y="4505805"/>
            <a:ext cx="2670148" cy="194678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C33E0B8-C789-4342-9490-402999714F58}"/>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
        <p:nvSpPr>
          <p:cNvPr id="7" name="Content Placeholder 2">
            <a:extLst>
              <a:ext uri="{FF2B5EF4-FFF2-40B4-BE49-F238E27FC236}">
                <a16:creationId xmlns:a16="http://schemas.microsoft.com/office/drawing/2014/main" id="{4BE46FF8-3960-4813-BBC1-D080363F45F4}"/>
              </a:ext>
            </a:extLst>
          </p:cNvPr>
          <p:cNvSpPr txBox="1">
            <a:spLocks/>
          </p:cNvSpPr>
          <p:nvPr/>
        </p:nvSpPr>
        <p:spPr>
          <a:xfrm>
            <a:off x="3413186" y="5657223"/>
            <a:ext cx="6272981" cy="6436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3000" dirty="0">
                <a:solidFill>
                  <a:srgbClr val="FF0000"/>
                </a:solidFill>
                <a:latin typeface="Grandview" panose="020B0502040204020203"/>
              </a:rPr>
              <a:t>Watch the video (link in notes below)</a:t>
            </a:r>
          </a:p>
        </p:txBody>
      </p:sp>
    </p:spTree>
    <p:extLst>
      <p:ext uri="{BB962C8B-B14F-4D97-AF65-F5344CB8AC3E}">
        <p14:creationId xmlns:p14="http://schemas.microsoft.com/office/powerpoint/2010/main" val="39758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Modified Item: Scanning and Observation</a:t>
            </a:r>
          </a:p>
        </p:txBody>
      </p:sp>
      <p:pic>
        <p:nvPicPr>
          <p:cNvPr id="3" name="Picture 2">
            <a:extLst>
              <a:ext uri="{FF2B5EF4-FFF2-40B4-BE49-F238E27FC236}">
                <a16:creationId xmlns:a16="http://schemas.microsoft.com/office/drawing/2014/main" id="{999B628C-90AF-4C10-AB93-43D2823C7668}"/>
              </a:ext>
            </a:extLst>
          </p:cNvPr>
          <p:cNvPicPr>
            <a:picLocks noChangeAspect="1"/>
          </p:cNvPicPr>
          <p:nvPr/>
        </p:nvPicPr>
        <p:blipFill rotWithShape="1">
          <a:blip r:embed="rId4">
            <a:extLst>
              <a:ext uri="{28A0092B-C50C-407E-A947-70E740481C1C}">
                <a14:useLocalDpi xmlns:a14="http://schemas.microsoft.com/office/drawing/2010/main" val="0"/>
              </a:ext>
            </a:extLst>
          </a:blip>
          <a:srcRect t="36521" r="45464"/>
          <a:stretch/>
        </p:blipFill>
        <p:spPr>
          <a:xfrm rot="5400000">
            <a:off x="1789485" y="143203"/>
            <a:ext cx="5568223" cy="7312004"/>
          </a:xfrm>
          <a:prstGeom prst="rect">
            <a:avLst/>
          </a:prstGeom>
          <a:ln>
            <a:noFill/>
          </a:ln>
          <a:effectLst>
            <a:outerShdw blurRad="292100" dist="139700" dir="2700000" algn="tl" rotWithShape="0">
              <a:srgbClr val="333333">
                <a:alpha val="65000"/>
              </a:srgbClr>
            </a:outerShdw>
          </a:effectLst>
        </p:spPr>
      </p:pic>
      <p:sp>
        <p:nvSpPr>
          <p:cNvPr id="5" name="Trapezoid 4">
            <a:extLst>
              <a:ext uri="{FF2B5EF4-FFF2-40B4-BE49-F238E27FC236}">
                <a16:creationId xmlns:a16="http://schemas.microsoft.com/office/drawing/2014/main" id="{6444789E-0994-4C07-99CD-8274D341512C}"/>
              </a:ext>
            </a:extLst>
          </p:cNvPr>
          <p:cNvSpPr/>
          <p:nvPr/>
        </p:nvSpPr>
        <p:spPr>
          <a:xfrm rot="3164510">
            <a:off x="3560860" y="3020624"/>
            <a:ext cx="3813506" cy="2152842"/>
          </a:xfrm>
          <a:prstGeom prst="trapezoid">
            <a:avLst>
              <a:gd name="adj" fmla="val 64803"/>
            </a:avLst>
          </a:prstGeom>
          <a:solidFill>
            <a:srgbClr val="FFC000">
              <a:alpha val="25000"/>
            </a:srgb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59321BD1-40FC-43D7-98C3-71AD1536E476}"/>
              </a:ext>
            </a:extLst>
          </p:cNvPr>
          <p:cNvSpPr/>
          <p:nvPr/>
        </p:nvSpPr>
        <p:spPr>
          <a:xfrm rot="19874359">
            <a:off x="1201248" y="1115314"/>
            <a:ext cx="3191503" cy="3075980"/>
          </a:xfrm>
          <a:prstGeom prst="trapezoid">
            <a:avLst>
              <a:gd name="adj" fmla="val 32203"/>
            </a:avLst>
          </a:prstGeom>
          <a:solidFill>
            <a:srgbClr val="00B0F0">
              <a:alpha val="31000"/>
            </a:srgb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B473371-21B8-4330-A6CB-2815DEE5A828}"/>
              </a:ext>
            </a:extLst>
          </p:cNvPr>
          <p:cNvSpPr/>
          <p:nvPr/>
        </p:nvSpPr>
        <p:spPr>
          <a:xfrm rot="14614175">
            <a:off x="1376950" y="3399458"/>
            <a:ext cx="3575351" cy="2893674"/>
          </a:xfrm>
          <a:prstGeom prst="trapezoid">
            <a:avLst>
              <a:gd name="adj" fmla="val 29286"/>
            </a:avLst>
          </a:prstGeom>
          <a:solidFill>
            <a:srgbClr val="00B050">
              <a:alpha val="25000"/>
            </a:srgb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Summing Junction 6">
            <a:extLst>
              <a:ext uri="{FF2B5EF4-FFF2-40B4-BE49-F238E27FC236}">
                <a16:creationId xmlns:a16="http://schemas.microsoft.com/office/drawing/2014/main" id="{E6F77AE0-9917-49E3-9FBE-C923DAC2C30B}"/>
              </a:ext>
            </a:extLst>
          </p:cNvPr>
          <p:cNvSpPr/>
          <p:nvPr/>
        </p:nvSpPr>
        <p:spPr>
          <a:xfrm>
            <a:off x="1841866" y="1184484"/>
            <a:ext cx="274320" cy="274320"/>
          </a:xfrm>
          <a:prstGeom prst="flowChartSummingJunction">
            <a:avLst/>
          </a:prstGeom>
          <a:solidFill>
            <a:srgbClr val="FF0000"/>
          </a:solid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Summing Junction 12">
            <a:extLst>
              <a:ext uri="{FF2B5EF4-FFF2-40B4-BE49-F238E27FC236}">
                <a16:creationId xmlns:a16="http://schemas.microsoft.com/office/drawing/2014/main" id="{A092D32C-081B-4200-909E-70C821C46690}"/>
              </a:ext>
            </a:extLst>
          </p:cNvPr>
          <p:cNvSpPr/>
          <p:nvPr/>
        </p:nvSpPr>
        <p:spPr>
          <a:xfrm>
            <a:off x="6340633" y="3291840"/>
            <a:ext cx="274320" cy="274320"/>
          </a:xfrm>
          <a:prstGeom prst="flowChartSummingJunction">
            <a:avLst/>
          </a:prstGeom>
          <a:solidFill>
            <a:srgbClr val="FF0000"/>
          </a:solid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umming Junction 13">
            <a:extLst>
              <a:ext uri="{FF2B5EF4-FFF2-40B4-BE49-F238E27FC236}">
                <a16:creationId xmlns:a16="http://schemas.microsoft.com/office/drawing/2014/main" id="{8CF894FD-BA53-4E14-8E30-C93ACBA83067}"/>
              </a:ext>
            </a:extLst>
          </p:cNvPr>
          <p:cNvSpPr/>
          <p:nvPr/>
        </p:nvSpPr>
        <p:spPr>
          <a:xfrm>
            <a:off x="1524732" y="5073204"/>
            <a:ext cx="274320" cy="274320"/>
          </a:xfrm>
          <a:prstGeom prst="flowChartSummingJunction">
            <a:avLst/>
          </a:prstGeom>
          <a:solidFill>
            <a:srgbClr val="FF0000"/>
          </a:solid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9E846A60-E85B-4157-8097-C32326FD2F0A}"/>
              </a:ext>
            </a:extLst>
          </p:cNvPr>
          <p:cNvSpPr/>
          <p:nvPr/>
        </p:nvSpPr>
        <p:spPr>
          <a:xfrm rot="2157104">
            <a:off x="3232018" y="1943461"/>
            <a:ext cx="3220283" cy="1145969"/>
          </a:xfrm>
          <a:prstGeom prst="trapezoid">
            <a:avLst>
              <a:gd name="adj" fmla="val 91569"/>
            </a:avLst>
          </a:prstGeom>
          <a:solidFill>
            <a:srgbClr val="FF0000">
              <a:alpha val="25000"/>
            </a:srgb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umming Junction 17">
            <a:extLst>
              <a:ext uri="{FF2B5EF4-FFF2-40B4-BE49-F238E27FC236}">
                <a16:creationId xmlns:a16="http://schemas.microsoft.com/office/drawing/2014/main" id="{58B79081-5DED-4EA4-AC38-966242672FCC}"/>
              </a:ext>
            </a:extLst>
          </p:cNvPr>
          <p:cNvSpPr/>
          <p:nvPr/>
        </p:nvSpPr>
        <p:spPr>
          <a:xfrm>
            <a:off x="5054381" y="1927757"/>
            <a:ext cx="274320" cy="274320"/>
          </a:xfrm>
          <a:prstGeom prst="flowChartSummingJunction">
            <a:avLst/>
          </a:prstGeom>
          <a:solidFill>
            <a:srgbClr val="FF0000"/>
          </a:solid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4B714041-592B-42F1-A10D-C0F50A922699}"/>
              </a:ext>
            </a:extLst>
          </p:cNvPr>
          <p:cNvSpPr/>
          <p:nvPr/>
        </p:nvSpPr>
        <p:spPr>
          <a:xfrm rot="3164510">
            <a:off x="5856615" y="4527557"/>
            <a:ext cx="968033" cy="1524257"/>
          </a:xfrm>
          <a:prstGeom prst="trapezoid">
            <a:avLst>
              <a:gd name="adj" fmla="val 12081"/>
            </a:avLst>
          </a:prstGeom>
          <a:solidFill>
            <a:schemeClr val="tx1">
              <a:alpha val="2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umming Junction 19">
            <a:extLst>
              <a:ext uri="{FF2B5EF4-FFF2-40B4-BE49-F238E27FC236}">
                <a16:creationId xmlns:a16="http://schemas.microsoft.com/office/drawing/2014/main" id="{ED972BC1-B644-46DA-BD04-6AC69C09F5A1}"/>
              </a:ext>
            </a:extLst>
          </p:cNvPr>
          <p:cNvSpPr/>
          <p:nvPr/>
        </p:nvSpPr>
        <p:spPr>
          <a:xfrm>
            <a:off x="6924069" y="4723643"/>
            <a:ext cx="274320" cy="274320"/>
          </a:xfrm>
          <a:prstGeom prst="flowChartSummingJunction">
            <a:avLst/>
          </a:prstGeom>
          <a:solidFill>
            <a:srgbClr val="FF0000"/>
          </a:solid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A615ED0-8BE1-43F4-86C5-0872B172DB09}"/>
              </a:ext>
            </a:extLst>
          </p:cNvPr>
          <p:cNvSpPr txBox="1"/>
          <p:nvPr/>
        </p:nvSpPr>
        <p:spPr>
          <a:xfrm>
            <a:off x="857404" y="6328627"/>
            <a:ext cx="7880196" cy="307777"/>
          </a:xfrm>
          <a:prstGeom prst="rect">
            <a:avLst/>
          </a:prstGeom>
          <a:noFill/>
        </p:spPr>
        <p:txBody>
          <a:bodyPr wrap="square" rtlCol="0">
            <a:spAutoFit/>
          </a:bodyPr>
          <a:lstStyle/>
          <a:p>
            <a:r>
              <a:rPr lang="en-US" sz="1400" i="1" dirty="0">
                <a:solidFill>
                  <a:schemeClr val="bg1">
                    <a:lumMod val="75000"/>
                  </a:schemeClr>
                </a:solidFill>
                <a:latin typeface="Grandview" panose="020B0502040204020203"/>
              </a:rPr>
              <a:t>Designated supervision zones are for illustration purposes only</a:t>
            </a:r>
          </a:p>
        </p:txBody>
      </p:sp>
      <p:sp>
        <p:nvSpPr>
          <p:cNvPr id="16" name="Title 1">
            <a:extLst>
              <a:ext uri="{FF2B5EF4-FFF2-40B4-BE49-F238E27FC236}">
                <a16:creationId xmlns:a16="http://schemas.microsoft.com/office/drawing/2014/main" id="{689F2546-ECB1-4DCF-B63A-A1F45BC03CF9}"/>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1382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2000"/>
                            </p:stCondLst>
                            <p:childTnLst>
                              <p:par>
                                <p:cTn id="12" presetID="10" presetClass="entr" presetSubtype="0" fill="hold" grpId="0" nodeType="afterEffect">
                                  <p:stCondLst>
                                    <p:cond delay="1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4000"/>
                            </p:stCondLst>
                            <p:childTnLst>
                              <p:par>
                                <p:cTn id="19" presetID="10" presetClass="entr" presetSubtype="0" fill="hold" grpId="0" nodeType="afterEffect">
                                  <p:stCondLst>
                                    <p:cond delay="10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par>
                          <p:cTn id="25" fill="hold">
                            <p:stCondLst>
                              <p:cond delay="6000"/>
                            </p:stCondLst>
                            <p:childTnLst>
                              <p:par>
                                <p:cTn id="26" presetID="10"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par>
                          <p:cTn id="32" fill="hold">
                            <p:stCondLst>
                              <p:cond delay="8000"/>
                            </p:stCondLst>
                            <p:childTnLst>
                              <p:par>
                                <p:cTn id="33" presetID="10" presetClass="entr" presetSubtype="0" fill="hold" grpId="0" nodeType="afterEffect">
                                  <p:stCondLst>
                                    <p:cond delay="10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7" grpId="0" animBg="1"/>
      <p:bldP spid="13" grpId="0" animBg="1"/>
      <p:bldP spid="14" grpId="0" animBg="1"/>
      <p:bldP spid="17"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Performance during Lifeguarding Situations</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i="1" dirty="0">
                <a:solidFill>
                  <a:srgbClr val="007CC3"/>
                </a:solidFill>
                <a:latin typeface="Grandview" panose="020B0502040204020203"/>
              </a:rPr>
              <a:t>“The competency demonstrated by candidates in achieving the Must Sees in the skill test items should be evident in their performance in lifeguard situations.” </a:t>
            </a:r>
          </a:p>
          <a:p>
            <a:pPr marL="457200" indent="-457200" algn="l">
              <a:lnSpc>
                <a:spcPct val="100000"/>
              </a:lnSpc>
              <a:buFont typeface="Wingdings" panose="05000000000000000000" pitchFamily="2" charset="2"/>
              <a:buChar char="q"/>
            </a:pPr>
            <a:endParaRPr lang="en-US" sz="3000" dirty="0">
              <a:latin typeface="Grandview" panose="020B0502040204020203"/>
            </a:endParaRPr>
          </a:p>
          <a:p>
            <a:pPr marL="457200" indent="-457200" algn="l">
              <a:lnSpc>
                <a:spcPct val="100000"/>
              </a:lnSpc>
              <a:buFont typeface="Wingdings" panose="05000000000000000000" pitchFamily="2" charset="2"/>
              <a:buChar char="q"/>
            </a:pPr>
            <a:r>
              <a:rPr lang="en-US" sz="3000" dirty="0">
                <a:solidFill>
                  <a:srgbClr val="EF4136"/>
                </a:solidFill>
                <a:latin typeface="Grandview" panose="020B0502040204020203"/>
              </a:rPr>
              <a:t>What does this principle mean?</a:t>
            </a:r>
          </a:p>
          <a:p>
            <a:pPr marL="457200" indent="-457200" algn="l">
              <a:lnSpc>
                <a:spcPct val="100000"/>
              </a:lnSpc>
              <a:buFont typeface="Wingdings" panose="05000000000000000000" pitchFamily="2" charset="2"/>
              <a:buChar char="q"/>
            </a:pPr>
            <a:r>
              <a:rPr lang="en-US" sz="3000" dirty="0">
                <a:solidFill>
                  <a:srgbClr val="EF4136"/>
                </a:solidFill>
                <a:latin typeface="Grandview" panose="020B0502040204020203"/>
              </a:rPr>
              <a:t>Why is it important to understand?</a:t>
            </a:r>
          </a:p>
        </p:txBody>
      </p:sp>
      <p:graphicFrame>
        <p:nvGraphicFramePr>
          <p:cNvPr id="2" name="Diagram 1">
            <a:extLst>
              <a:ext uri="{FF2B5EF4-FFF2-40B4-BE49-F238E27FC236}">
                <a16:creationId xmlns:a16="http://schemas.microsoft.com/office/drawing/2014/main" id="{98204256-FB86-4D73-A05F-E9368C9D3957}"/>
              </a:ext>
            </a:extLst>
          </p:cNvPr>
          <p:cNvGraphicFramePr/>
          <p:nvPr>
            <p:extLst>
              <p:ext uri="{D42A27DB-BD31-4B8C-83A1-F6EECF244321}">
                <p14:modId xmlns:p14="http://schemas.microsoft.com/office/powerpoint/2010/main" val="1027542849"/>
              </p:ext>
            </p:extLst>
          </p:nvPr>
        </p:nvGraphicFramePr>
        <p:xfrm>
          <a:off x="6324601" y="2438400"/>
          <a:ext cx="5867399" cy="38267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E28E80CA-508B-48C2-9205-3B9FF76EC6F4}"/>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80452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1000"/>
                                        <p:tgtEl>
                                          <p:spTgt spid="6">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Teaching National Lifeguard USB</a:t>
            </a:r>
          </a:p>
        </p:txBody>
      </p:sp>
      <p:sp>
        <p:nvSpPr>
          <p:cNvPr id="9" name="Content Placeholder 2">
            <a:extLst>
              <a:ext uri="{FF2B5EF4-FFF2-40B4-BE49-F238E27FC236}">
                <a16:creationId xmlns:a16="http://schemas.microsoft.com/office/drawing/2014/main" id="{D7B3ED36-FF43-40BD-A058-1489444EEAF3}"/>
              </a:ext>
            </a:extLst>
          </p:cNvPr>
          <p:cNvSpPr txBox="1">
            <a:spLocks/>
          </p:cNvSpPr>
          <p:nvPr/>
        </p:nvSpPr>
        <p:spPr>
          <a:xfrm>
            <a:off x="3810000" y="1002288"/>
            <a:ext cx="810095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sz="3000" b="1" dirty="0">
                <a:latin typeface="Grandview" panose="020B0502040204020203"/>
              </a:rPr>
              <a:t>USB includes:</a:t>
            </a:r>
          </a:p>
          <a:p>
            <a:pPr marL="914400" lvl="1" indent="-457200" algn="l">
              <a:buFont typeface="Wingdings" panose="05000000000000000000" pitchFamily="2" charset="2"/>
              <a:buChar char="q"/>
            </a:pPr>
            <a:r>
              <a:rPr lang="en-US" sz="3000" dirty="0">
                <a:latin typeface="Grandview" panose="020B0502040204020203"/>
              </a:rPr>
              <a:t>Lesson Plan &amp; PowerPoint for NL Pool</a:t>
            </a:r>
          </a:p>
          <a:p>
            <a:pPr marL="914400" lvl="1" indent="-457200" algn="l">
              <a:buFont typeface="Wingdings" panose="05000000000000000000" pitchFamily="2" charset="2"/>
              <a:buChar char="q"/>
            </a:pPr>
            <a:r>
              <a:rPr lang="en-US" sz="3000" dirty="0">
                <a:latin typeface="Grandview" panose="020B0502040204020203"/>
              </a:rPr>
              <a:t>Lesson Plan &amp; PowerPoint for NL Waterpark</a:t>
            </a:r>
          </a:p>
          <a:p>
            <a:pPr marL="914400" lvl="1" indent="-457200" algn="l">
              <a:buFont typeface="Wingdings" panose="05000000000000000000" pitchFamily="2" charset="2"/>
              <a:buChar char="q"/>
            </a:pPr>
            <a:r>
              <a:rPr lang="en-US" sz="3000" dirty="0">
                <a:latin typeface="Grandview" panose="020B0502040204020203"/>
              </a:rPr>
              <a:t>Lesson Plan &amp; PowerPoint for NL Waterfront</a:t>
            </a:r>
          </a:p>
          <a:p>
            <a:pPr marL="914400" lvl="1" indent="-457200" algn="l">
              <a:buFont typeface="Wingdings" panose="05000000000000000000" pitchFamily="2" charset="2"/>
              <a:buChar char="q"/>
            </a:pPr>
            <a:r>
              <a:rPr lang="en-US" sz="3000" dirty="0">
                <a:latin typeface="Grandview" panose="020B0502040204020203"/>
              </a:rPr>
              <a:t>Course Outlines</a:t>
            </a:r>
          </a:p>
          <a:p>
            <a:pPr marL="914400" lvl="1" indent="-457200" algn="l">
              <a:buFont typeface="Wingdings" panose="05000000000000000000" pitchFamily="2" charset="2"/>
              <a:buChar char="q"/>
            </a:pPr>
            <a:r>
              <a:rPr lang="en-US" sz="3000" dirty="0">
                <a:latin typeface="Grandview" panose="020B0502040204020203"/>
              </a:rPr>
              <a:t>Test sheets </a:t>
            </a:r>
          </a:p>
          <a:p>
            <a:pPr marL="914400" lvl="1" indent="-457200" algn="l">
              <a:buFont typeface="Wingdings" panose="05000000000000000000" pitchFamily="2" charset="2"/>
              <a:buChar char="q"/>
            </a:pPr>
            <a:r>
              <a:rPr lang="en-US" sz="3000" dirty="0">
                <a:latin typeface="Grandview" panose="020B0502040204020203"/>
              </a:rPr>
              <a:t>Handouts</a:t>
            </a:r>
          </a:p>
          <a:p>
            <a:pPr marL="914400" lvl="1" indent="-457200" algn="l">
              <a:buFont typeface="Wingdings" panose="05000000000000000000" pitchFamily="2" charset="2"/>
              <a:buChar char="q"/>
            </a:pPr>
            <a:endParaRPr lang="en-US" sz="3000" dirty="0">
              <a:latin typeface="Grandview" panose="020B0502040204020203"/>
            </a:endParaRPr>
          </a:p>
          <a:p>
            <a:pPr marL="457200" indent="-457200" algn="l">
              <a:lnSpc>
                <a:spcPct val="100000"/>
              </a:lnSpc>
              <a:buFont typeface="Wingdings" panose="05000000000000000000" pitchFamily="2" charset="2"/>
              <a:buChar char="q"/>
            </a:pPr>
            <a:endParaRPr lang="en-US" sz="3000" dirty="0">
              <a:latin typeface="Grandview" panose="020B0502040204020203"/>
            </a:endParaRPr>
          </a:p>
          <a:p>
            <a:pPr marL="457200" lvl="0" indent="-457200" algn="l">
              <a:lnSpc>
                <a:spcPct val="100000"/>
              </a:lnSpc>
              <a:buFont typeface="Wingdings" panose="05000000000000000000" pitchFamily="2" charset="2"/>
              <a:buChar char="q"/>
            </a:pPr>
            <a:endParaRPr lang="en-US" sz="3000" dirty="0"/>
          </a:p>
        </p:txBody>
      </p:sp>
      <p:pic>
        <p:nvPicPr>
          <p:cNvPr id="3" name="Picture 2">
            <a:extLst>
              <a:ext uri="{FF2B5EF4-FFF2-40B4-BE49-F238E27FC236}">
                <a16:creationId xmlns:a16="http://schemas.microsoft.com/office/drawing/2014/main" id="{EE8A4B19-FC78-4DDA-BA17-4657B32BB067}"/>
              </a:ext>
            </a:extLst>
          </p:cNvPr>
          <p:cNvPicPr>
            <a:picLocks noChangeAspect="1"/>
          </p:cNvPicPr>
          <p:nvPr/>
        </p:nvPicPr>
        <p:blipFill rotWithShape="1">
          <a:blip r:embed="rId4">
            <a:extLst>
              <a:ext uri="{28A0092B-C50C-407E-A947-70E740481C1C}">
                <a14:useLocalDpi xmlns:a14="http://schemas.microsoft.com/office/drawing/2010/main" val="0"/>
              </a:ext>
            </a:extLst>
          </a:blip>
          <a:srcRect l="22688" t="12100" r="21075" b="27957"/>
          <a:stretch/>
        </p:blipFill>
        <p:spPr>
          <a:xfrm>
            <a:off x="403951" y="1857610"/>
            <a:ext cx="3406049" cy="2722882"/>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09F62094-3AC0-4745-84C8-5D6CCC9798A0}"/>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578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10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E2CA8B-A741-2A44-825E-74D583F315B5}"/>
              </a:ext>
            </a:extLst>
          </p:cNvPr>
          <p:cNvSpPr txBox="1">
            <a:spLocks/>
          </p:cNvSpPr>
          <p:nvPr/>
        </p:nvSpPr>
        <p:spPr>
          <a:xfrm>
            <a:off x="4163060" y="3447241"/>
            <a:ext cx="8191003" cy="22766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kern="1200" dirty="0">
                <a:solidFill>
                  <a:schemeClr val="bg1">
                    <a:lumMod val="95000"/>
                  </a:schemeClr>
                </a:solidFill>
                <a:latin typeface="+mj-lt"/>
                <a:ea typeface="+mj-ea"/>
                <a:cs typeface="+mj-cs"/>
              </a:rPr>
              <a:t>Session 4:</a:t>
            </a:r>
          </a:p>
          <a:p>
            <a:pPr>
              <a:spcAft>
                <a:spcPts val="600"/>
              </a:spcAft>
            </a:pPr>
            <a:r>
              <a:rPr lang="en-US" sz="4100" i="1" kern="1200" dirty="0">
                <a:solidFill>
                  <a:schemeClr val="bg1">
                    <a:lumMod val="95000"/>
                  </a:schemeClr>
                </a:solidFill>
                <a:latin typeface="+mj-lt"/>
                <a:ea typeface="+mj-ea"/>
                <a:cs typeface="+mj-cs"/>
              </a:rPr>
              <a:t>Management of </a:t>
            </a:r>
            <a:br>
              <a:rPr lang="en-US" sz="4100" i="1" kern="1200" dirty="0">
                <a:solidFill>
                  <a:schemeClr val="bg1">
                    <a:lumMod val="95000"/>
                  </a:schemeClr>
                </a:solidFill>
                <a:latin typeface="+mj-lt"/>
                <a:ea typeface="+mj-ea"/>
                <a:cs typeface="+mj-cs"/>
              </a:rPr>
            </a:br>
            <a:r>
              <a:rPr lang="en-US" sz="4100" i="1" kern="1200" dirty="0">
                <a:solidFill>
                  <a:schemeClr val="bg1">
                    <a:lumMod val="95000"/>
                  </a:schemeClr>
                </a:solidFill>
                <a:latin typeface="+mj-lt"/>
                <a:ea typeface="+mj-ea"/>
                <a:cs typeface="+mj-cs"/>
              </a:rPr>
              <a:t>Spinal-Injured Victim</a:t>
            </a:r>
          </a:p>
        </p:txBody>
      </p:sp>
      <p:pic>
        <p:nvPicPr>
          <p:cNvPr id="3" name="Picture 2" descr="A picture containing tree, outdoor, person&#10;&#10;Description automatically generated">
            <a:extLst>
              <a:ext uri="{FF2B5EF4-FFF2-40B4-BE49-F238E27FC236}">
                <a16:creationId xmlns:a16="http://schemas.microsoft.com/office/drawing/2014/main" id="{815960B2-D23E-DB43-8835-E860EDA12DA8}"/>
              </a:ext>
            </a:extLst>
          </p:cNvPr>
          <p:cNvPicPr>
            <a:picLocks noChangeAspect="1"/>
          </p:cNvPicPr>
          <p:nvPr/>
        </p:nvPicPr>
        <p:blipFill rotWithShape="1">
          <a:blip r:embed="rId3"/>
          <a:srcRect l="44186" r="11187"/>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ln w="127000">
            <a:solidFill>
              <a:schemeClr val="bg1">
                <a:lumMod val="95000"/>
              </a:schemeClr>
            </a:solidFill>
          </a:ln>
        </p:spPr>
      </p:pic>
      <p:pic>
        <p:nvPicPr>
          <p:cNvPr id="8" name="Picture 9">
            <a:extLst>
              <a:ext uri="{FF2B5EF4-FFF2-40B4-BE49-F238E27FC236}">
                <a16:creationId xmlns:a16="http://schemas.microsoft.com/office/drawing/2014/main" id="{37E09CF0-1E0B-4AEF-ACD1-C4B21A63D256}"/>
              </a:ext>
            </a:extLst>
          </p:cNvPr>
          <p:cNvPicPr>
            <a:picLocks noChangeAspect="1"/>
          </p:cNvPicPr>
          <p:nvPr/>
        </p:nvPicPr>
        <p:blipFill rotWithShape="1">
          <a:blip r:embed="rId4">
            <a:extLst>
              <a:ext uri="{28A0092B-C50C-407E-A947-70E740481C1C}">
                <a14:useLocalDpi xmlns:a14="http://schemas.microsoft.com/office/drawing/2010/main" val="0"/>
              </a:ext>
            </a:extLst>
          </a:blip>
          <a:srcRect l="12385" t="-4296" r="6503" b="4296"/>
          <a:stretch/>
        </p:blipFill>
        <p:spPr bwMode="auto">
          <a:xfrm>
            <a:off x="9580237" y="4490501"/>
            <a:ext cx="2288153" cy="21172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07A931F-6F5B-D146-888E-C850ED9A9E55}"/>
              </a:ext>
            </a:extLst>
          </p:cNvPr>
          <p:cNvPicPr>
            <a:picLocks noChangeAspect="1"/>
          </p:cNvPicPr>
          <p:nvPr/>
        </p:nvPicPr>
        <p:blipFill rotWithShape="1">
          <a:blip r:embed="rId5"/>
          <a:srcRect l="38794" r="16295" b="-2"/>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ln w="127000">
            <a:solidFill>
              <a:schemeClr val="bg1">
                <a:lumMod val="95000"/>
              </a:schemeClr>
            </a:solidFill>
          </a:ln>
        </p:spPr>
      </p:pic>
      <p:pic>
        <p:nvPicPr>
          <p:cNvPr id="7" name="Picture 6">
            <a:extLst>
              <a:ext uri="{FF2B5EF4-FFF2-40B4-BE49-F238E27FC236}">
                <a16:creationId xmlns:a16="http://schemas.microsoft.com/office/drawing/2014/main" id="{02052424-A178-CC46-9AAB-9AB24FFBE756}"/>
              </a:ext>
            </a:extLst>
          </p:cNvPr>
          <p:cNvPicPr>
            <a:picLocks noChangeAspect="1"/>
          </p:cNvPicPr>
          <p:nvPr/>
        </p:nvPicPr>
        <p:blipFill rotWithShape="1">
          <a:blip r:embed="rId6"/>
          <a:srcRect l="703" t="11442" r="853" b="24407"/>
          <a:stretch/>
        </p:blipFill>
        <p:spPr>
          <a:xfrm>
            <a:off x="4524149" y="-180303"/>
            <a:ext cx="3224422" cy="3159748"/>
          </a:xfrm>
          <a:prstGeom prst="ellipse">
            <a:avLst/>
          </a:prstGeom>
          <a:ln w="127000">
            <a:solidFill>
              <a:schemeClr val="bg1">
                <a:lumMod val="95000"/>
              </a:schemeClr>
            </a:solidFill>
          </a:ln>
        </p:spPr>
      </p:pic>
    </p:spTree>
    <p:extLst>
      <p:ext uri="{BB962C8B-B14F-4D97-AF65-F5344CB8AC3E}">
        <p14:creationId xmlns:p14="http://schemas.microsoft.com/office/powerpoint/2010/main" val="27233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Modified Item: Management of Spinal-Injured Victim</a:t>
            </a:r>
          </a:p>
        </p:txBody>
      </p:sp>
      <p:sp>
        <p:nvSpPr>
          <p:cNvPr id="5" name="Rectangle: Rounded Corners 4">
            <a:extLst>
              <a:ext uri="{FF2B5EF4-FFF2-40B4-BE49-F238E27FC236}">
                <a16:creationId xmlns:a16="http://schemas.microsoft.com/office/drawing/2014/main" id="{B16C94D4-303D-485B-892F-3DF273A890D3}"/>
              </a:ext>
            </a:extLst>
          </p:cNvPr>
          <p:cNvSpPr/>
          <p:nvPr/>
        </p:nvSpPr>
        <p:spPr>
          <a:xfrm>
            <a:off x="391886" y="1531917"/>
            <a:ext cx="11352810" cy="1508166"/>
          </a:xfrm>
          <a:prstGeom prst="roundRect">
            <a:avLst/>
          </a:prstGeom>
          <a:solidFill>
            <a:srgbClr val="007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4660629-7C15-49C0-BC34-9C9A7A99CF60}"/>
              </a:ext>
            </a:extLst>
          </p:cNvPr>
          <p:cNvSpPr/>
          <p:nvPr/>
        </p:nvSpPr>
        <p:spPr>
          <a:xfrm>
            <a:off x="3716977" y="1680359"/>
            <a:ext cx="7861465" cy="1217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6EE9B3C-5692-4A17-9161-B12193D9D96F}"/>
              </a:ext>
            </a:extLst>
          </p:cNvPr>
          <p:cNvSpPr txBox="1"/>
          <p:nvPr/>
        </p:nvSpPr>
        <p:spPr>
          <a:xfrm>
            <a:off x="447304" y="1778168"/>
            <a:ext cx="3420094" cy="1015663"/>
          </a:xfrm>
          <a:prstGeom prst="rect">
            <a:avLst/>
          </a:prstGeom>
          <a:noFill/>
        </p:spPr>
        <p:txBody>
          <a:bodyPr wrap="square" rtlCol="0">
            <a:spAutoFit/>
          </a:bodyPr>
          <a:lstStyle/>
          <a:p>
            <a:r>
              <a:rPr lang="en-US" sz="6000" dirty="0">
                <a:solidFill>
                  <a:schemeClr val="bg1"/>
                </a:solidFill>
                <a:latin typeface="Grandview" panose="020B0502040204020203"/>
              </a:rPr>
              <a:t>FORMER</a:t>
            </a:r>
          </a:p>
        </p:txBody>
      </p:sp>
      <p:sp>
        <p:nvSpPr>
          <p:cNvPr id="11" name="Rectangle: Rounded Corners 10">
            <a:extLst>
              <a:ext uri="{FF2B5EF4-FFF2-40B4-BE49-F238E27FC236}">
                <a16:creationId xmlns:a16="http://schemas.microsoft.com/office/drawing/2014/main" id="{635C415E-A270-4023-A121-402958B25F54}"/>
              </a:ext>
            </a:extLst>
          </p:cNvPr>
          <p:cNvSpPr/>
          <p:nvPr/>
        </p:nvSpPr>
        <p:spPr>
          <a:xfrm>
            <a:off x="391886" y="3429000"/>
            <a:ext cx="11352810" cy="1508166"/>
          </a:xfrm>
          <a:prstGeom prst="roundRect">
            <a:avLst/>
          </a:prstGeom>
          <a:solidFill>
            <a:srgbClr val="007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E1A0A9B-05CA-4872-AD7C-502F9A093E25}"/>
              </a:ext>
            </a:extLst>
          </p:cNvPr>
          <p:cNvSpPr/>
          <p:nvPr/>
        </p:nvSpPr>
        <p:spPr>
          <a:xfrm>
            <a:off x="3716977" y="3577442"/>
            <a:ext cx="7861465" cy="1217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969FDA-9056-40CF-A397-82A9EC131220}"/>
              </a:ext>
            </a:extLst>
          </p:cNvPr>
          <p:cNvSpPr txBox="1"/>
          <p:nvPr/>
        </p:nvSpPr>
        <p:spPr>
          <a:xfrm>
            <a:off x="447304" y="3675251"/>
            <a:ext cx="3420094" cy="1015663"/>
          </a:xfrm>
          <a:prstGeom prst="rect">
            <a:avLst/>
          </a:prstGeom>
          <a:noFill/>
        </p:spPr>
        <p:txBody>
          <a:bodyPr wrap="square" rtlCol="0">
            <a:spAutoFit/>
          </a:bodyPr>
          <a:lstStyle/>
          <a:p>
            <a:r>
              <a:rPr lang="en-US" sz="6000" dirty="0">
                <a:solidFill>
                  <a:schemeClr val="bg1"/>
                </a:solidFill>
                <a:latin typeface="Grandview" panose="020B0502040204020203"/>
              </a:rPr>
              <a:t>UPDATED</a:t>
            </a:r>
          </a:p>
        </p:txBody>
      </p:sp>
      <p:sp>
        <p:nvSpPr>
          <p:cNvPr id="14" name="TextBox 13">
            <a:extLst>
              <a:ext uri="{FF2B5EF4-FFF2-40B4-BE49-F238E27FC236}">
                <a16:creationId xmlns:a16="http://schemas.microsoft.com/office/drawing/2014/main" id="{7FFA5EA8-94C3-475F-A959-5E7BA6386AD5}"/>
              </a:ext>
            </a:extLst>
          </p:cNvPr>
          <p:cNvSpPr txBox="1"/>
          <p:nvPr/>
        </p:nvSpPr>
        <p:spPr>
          <a:xfrm>
            <a:off x="3867398" y="1885568"/>
            <a:ext cx="7711044" cy="707886"/>
          </a:xfrm>
          <a:prstGeom prst="rect">
            <a:avLst/>
          </a:prstGeom>
          <a:noFill/>
        </p:spPr>
        <p:txBody>
          <a:bodyPr wrap="square" rtlCol="0">
            <a:spAutoFit/>
          </a:bodyPr>
          <a:lstStyle/>
          <a:p>
            <a:r>
              <a:rPr lang="en-US" sz="4000" dirty="0">
                <a:latin typeface="Grandview" panose="020B0502040204020203"/>
              </a:rPr>
              <a:t>“Immobilization of head and neck”</a:t>
            </a:r>
          </a:p>
        </p:txBody>
      </p:sp>
      <p:sp>
        <p:nvSpPr>
          <p:cNvPr id="15" name="TextBox 14">
            <a:extLst>
              <a:ext uri="{FF2B5EF4-FFF2-40B4-BE49-F238E27FC236}">
                <a16:creationId xmlns:a16="http://schemas.microsoft.com/office/drawing/2014/main" id="{45187BFB-656C-4628-9C38-586BFA30E60E}"/>
              </a:ext>
            </a:extLst>
          </p:cNvPr>
          <p:cNvSpPr txBox="1"/>
          <p:nvPr/>
        </p:nvSpPr>
        <p:spPr>
          <a:xfrm>
            <a:off x="3792187" y="3829139"/>
            <a:ext cx="7711044" cy="707886"/>
          </a:xfrm>
          <a:prstGeom prst="rect">
            <a:avLst/>
          </a:prstGeom>
          <a:noFill/>
        </p:spPr>
        <p:txBody>
          <a:bodyPr wrap="square" rtlCol="0">
            <a:spAutoFit/>
          </a:bodyPr>
          <a:lstStyle/>
          <a:p>
            <a:r>
              <a:rPr lang="en-US" sz="4000" dirty="0">
                <a:latin typeface="Grandview" panose="020B0502040204020203"/>
              </a:rPr>
              <a:t>“Motion of victim’s spine restricted”</a:t>
            </a:r>
          </a:p>
        </p:txBody>
      </p:sp>
      <p:pic>
        <p:nvPicPr>
          <p:cNvPr id="4098" name="Picture 2" descr="Why Logo White copy - Nam&amp;#39;s Blog">
            <a:extLst>
              <a:ext uri="{FF2B5EF4-FFF2-40B4-BE49-F238E27FC236}">
                <a16:creationId xmlns:a16="http://schemas.microsoft.com/office/drawing/2014/main" id="{E427C3C1-5CBC-438E-A3AB-F652A069A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158" y="5326083"/>
            <a:ext cx="2125683" cy="97510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994BB672-FC4B-4606-B6DA-BA6C379C4841}"/>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22742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National Lifeguard Instructor Self-Learning Guide</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53141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Self-Learning Guide:</a:t>
            </a:r>
          </a:p>
          <a:p>
            <a:pPr lvl="0" algn="l">
              <a:lnSpc>
                <a:spcPct val="100000"/>
              </a:lnSpc>
              <a:buFont typeface="Wingdings" panose="05000000000000000000" pitchFamily="2" charset="2"/>
              <a:buChar char="q"/>
            </a:pPr>
            <a:r>
              <a:rPr lang="en-US" sz="3000" dirty="0">
                <a:latin typeface="Grandview" panose="020B0502040204020203"/>
              </a:rPr>
              <a:t> To provide National Lifeguard Instructors with an alternate method of updating their knowledge required to teach the updated National Lifeguard program.</a:t>
            </a:r>
          </a:p>
          <a:p>
            <a:pPr lvl="0" algn="l">
              <a:lnSpc>
                <a:spcPct val="100000"/>
              </a:lnSpc>
              <a:buFont typeface="Wingdings" panose="05000000000000000000" pitchFamily="2" charset="2"/>
              <a:buChar char="q"/>
            </a:pPr>
            <a:endParaRPr lang="en-US" sz="3000" dirty="0">
              <a:latin typeface="Grandview" panose="020B0502040204020203"/>
            </a:endParaRPr>
          </a:p>
          <a:p>
            <a:pPr algn="l">
              <a:lnSpc>
                <a:spcPct val="100000"/>
              </a:lnSpc>
            </a:pPr>
            <a:r>
              <a:rPr lang="en-US" sz="3000" b="1" dirty="0">
                <a:latin typeface="Grandview" panose="020B0502040204020203"/>
              </a:rPr>
              <a:t>Updated </a:t>
            </a:r>
            <a:r>
              <a:rPr lang="en-US" sz="3000" b="1" i="1" dirty="0">
                <a:latin typeface="Grandview" panose="020B0502040204020203"/>
              </a:rPr>
              <a:t>National Lifeguard Award Guide</a:t>
            </a:r>
            <a:r>
              <a:rPr lang="en-US" sz="3000" b="1" dirty="0">
                <a:latin typeface="Grandview" panose="020B0502040204020203"/>
              </a:rPr>
              <a:t>:</a:t>
            </a:r>
          </a:p>
          <a:p>
            <a:pPr lvl="0" algn="l">
              <a:lnSpc>
                <a:spcPct val="100000"/>
              </a:lnSpc>
              <a:buFont typeface="Wingdings" panose="05000000000000000000" pitchFamily="2" charset="2"/>
              <a:buChar char="q"/>
            </a:pPr>
            <a:r>
              <a:rPr lang="en-US" sz="3000" dirty="0">
                <a:latin typeface="Grandview" panose="020B0502040204020203"/>
              </a:rPr>
              <a:t> For this Self-Learning Guide to be effective for you as a National Lifeguard Instructor, you must have the new </a:t>
            </a:r>
            <a:r>
              <a:rPr lang="en-US" sz="3000" i="1" dirty="0">
                <a:latin typeface="Grandview" panose="020B0502040204020203"/>
              </a:rPr>
              <a:t>National Lifeguard Award Guide</a:t>
            </a:r>
            <a:r>
              <a:rPr lang="en-US" sz="3000" dirty="0">
                <a:latin typeface="Grandview" panose="020B0502040204020203"/>
              </a:rPr>
              <a:t> to use and reference.</a:t>
            </a:r>
          </a:p>
          <a:p>
            <a:pPr lvl="0" algn="l">
              <a:lnSpc>
                <a:spcPct val="100000"/>
              </a:lnSpc>
              <a:buFont typeface="Wingdings" panose="05000000000000000000" pitchFamily="2" charset="2"/>
              <a:buChar char="q"/>
            </a:pPr>
            <a:endParaRPr lang="en-US" sz="3000" dirty="0">
              <a:latin typeface="Grandview" panose="020B0502040204020203"/>
            </a:endParaRPr>
          </a:p>
          <a:p>
            <a:pPr algn="l">
              <a:lnSpc>
                <a:spcPct val="100000"/>
              </a:lnSpc>
              <a:spcBef>
                <a:spcPts val="600"/>
              </a:spcBef>
              <a:defRPr/>
            </a:pPr>
            <a:endParaRPr lang="en-US" sz="3000" dirty="0">
              <a:latin typeface="Grandview" panose="020B0502040204020203"/>
              <a:ea typeface="ＭＳ Ｐゴシック" charset="0"/>
              <a:cs typeface="Arial" panose="020B0604020202020204" pitchFamily="34" charset="0"/>
            </a:endParaRPr>
          </a:p>
          <a:p>
            <a:pPr algn="l">
              <a:lnSpc>
                <a:spcPct val="100000"/>
              </a:lnSpc>
              <a:spcBef>
                <a:spcPts val="600"/>
              </a:spcBef>
              <a:defRPr/>
            </a:pPr>
            <a:endParaRPr lang="en-US" sz="3000" dirty="0">
              <a:latin typeface="Grandview" panose="020B0502040204020203"/>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0AAC7C40-61DF-4A4C-8E80-8FE96F36BC8B}"/>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197104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10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Modified Item: Management of Spinal-Injured Victim</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30406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Description:</a:t>
            </a:r>
          </a:p>
          <a:p>
            <a:pPr marL="514350" indent="-514350" algn="l">
              <a:spcBef>
                <a:spcPts val="600"/>
              </a:spcBef>
              <a:buFont typeface="Wingdings" panose="05000000000000000000" pitchFamily="2" charset="2"/>
              <a:buChar char="q"/>
              <a:defRPr/>
            </a:pPr>
            <a:r>
              <a:rPr lang="en-US" sz="3000" dirty="0">
                <a:latin typeface="Grandview" panose="020B0502040204020203"/>
              </a:rPr>
              <a:t>With the assistance of one back-up lifeguard or assistant lifeguard and one bystander, demonstrate effective management of suspected spinal-injured victims (breathing and non-breathing) found in water.</a:t>
            </a:r>
          </a:p>
          <a:p>
            <a:pPr algn="l">
              <a:lnSpc>
                <a:spcPct val="100000"/>
              </a:lnSpc>
            </a:pPr>
            <a:endParaRPr lang="en-US" sz="3000" b="1" dirty="0">
              <a:latin typeface="Grandview" panose="020B0502040204020203"/>
            </a:endParaRPr>
          </a:p>
          <a:p>
            <a:pPr lvl="0" algn="l">
              <a:lnSpc>
                <a:spcPct val="100000"/>
              </a:lnSpc>
              <a:buFont typeface="Wingdings" panose="05000000000000000000" pitchFamily="2" charset="2"/>
              <a:buChar char="q"/>
            </a:pPr>
            <a:endParaRPr lang="en-US" sz="3000" dirty="0"/>
          </a:p>
          <a:p>
            <a:pPr lvl="0" algn="l">
              <a:lnSpc>
                <a:spcPct val="100000"/>
              </a:lnSpc>
              <a:buFont typeface="Wingdings" panose="05000000000000000000" pitchFamily="2" charset="2"/>
              <a:buChar char="q"/>
            </a:pPr>
            <a:endParaRPr lang="en-US" sz="3000" dirty="0"/>
          </a:p>
        </p:txBody>
      </p:sp>
      <p:sp>
        <p:nvSpPr>
          <p:cNvPr id="5" name="Rectangle: Rounded Corners 4">
            <a:extLst>
              <a:ext uri="{FF2B5EF4-FFF2-40B4-BE49-F238E27FC236}">
                <a16:creationId xmlns:a16="http://schemas.microsoft.com/office/drawing/2014/main" id="{7DCBFC29-1C0F-4911-AAC0-AD5EC47CFF33}"/>
              </a:ext>
            </a:extLst>
          </p:cNvPr>
          <p:cNvSpPr/>
          <p:nvPr/>
        </p:nvSpPr>
        <p:spPr>
          <a:xfrm>
            <a:off x="191319" y="3411068"/>
            <a:ext cx="11673444" cy="627532"/>
          </a:xfrm>
          <a:prstGeom prst="roundRect">
            <a:avLst/>
          </a:prstGeom>
          <a:solidFill>
            <a:srgbClr val="EEB9B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000" dirty="0">
                <a:solidFill>
                  <a:schemeClr val="tx1"/>
                </a:solidFill>
                <a:latin typeface="Grandview" panose="020B0502040204020203"/>
              </a:rPr>
              <a:t>Principle: 	3 personnel </a:t>
            </a:r>
            <a:r>
              <a:rPr lang="en-US" sz="3000" u="sng" dirty="0">
                <a:solidFill>
                  <a:schemeClr val="tx1"/>
                </a:solidFill>
                <a:latin typeface="Grandview" panose="020B0502040204020203"/>
              </a:rPr>
              <a:t>only</a:t>
            </a:r>
            <a:r>
              <a:rPr lang="en-US" sz="3000" dirty="0">
                <a:solidFill>
                  <a:schemeClr val="tx1"/>
                </a:solidFill>
                <a:latin typeface="Grandview" panose="020B0502040204020203"/>
              </a:rPr>
              <a:t> (lifeguard + back-up + bystander)</a:t>
            </a:r>
          </a:p>
        </p:txBody>
      </p:sp>
      <p:sp>
        <p:nvSpPr>
          <p:cNvPr id="7" name="Rectangle: Rounded Corners 6">
            <a:extLst>
              <a:ext uri="{FF2B5EF4-FFF2-40B4-BE49-F238E27FC236}">
                <a16:creationId xmlns:a16="http://schemas.microsoft.com/office/drawing/2014/main" id="{410B3CA2-065E-4CA6-A1AB-7BEA94E66369}"/>
              </a:ext>
            </a:extLst>
          </p:cNvPr>
          <p:cNvSpPr/>
          <p:nvPr/>
        </p:nvSpPr>
        <p:spPr>
          <a:xfrm>
            <a:off x="191319" y="4249268"/>
            <a:ext cx="11673444" cy="1034038"/>
          </a:xfrm>
          <a:prstGeom prst="roundRect">
            <a:avLst/>
          </a:prstGeom>
          <a:solidFill>
            <a:srgbClr val="EEB9B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000" dirty="0">
                <a:solidFill>
                  <a:schemeClr val="tx1"/>
                </a:solidFill>
                <a:latin typeface="Grandview" panose="020B0502040204020203"/>
              </a:rPr>
              <a:t>Principle: 	This item is performed </a:t>
            </a:r>
            <a:r>
              <a:rPr lang="en-US" sz="3000" u="sng" dirty="0">
                <a:solidFill>
                  <a:schemeClr val="tx1"/>
                </a:solidFill>
                <a:latin typeface="Grandview" panose="020B0502040204020203"/>
              </a:rPr>
              <a:t>twice</a:t>
            </a:r>
            <a:r>
              <a:rPr lang="en-US" sz="3000" dirty="0">
                <a:solidFill>
                  <a:schemeClr val="tx1"/>
                </a:solidFill>
                <a:latin typeface="Grandview" panose="020B0502040204020203"/>
              </a:rPr>
              <a:t>: once for a breathing victim and 		second for a non-breathing victim	</a:t>
            </a:r>
          </a:p>
        </p:txBody>
      </p:sp>
      <p:sp>
        <p:nvSpPr>
          <p:cNvPr id="9" name="Title 1">
            <a:extLst>
              <a:ext uri="{FF2B5EF4-FFF2-40B4-BE49-F238E27FC236}">
                <a16:creationId xmlns:a16="http://schemas.microsoft.com/office/drawing/2014/main" id="{4FD3D86A-1B37-45A5-91A5-E78602DE4730}"/>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285997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Modified Item: Management of Spinal-Injured Victim</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Focus of this item:</a:t>
            </a:r>
          </a:p>
          <a:p>
            <a:pPr marL="514350" indent="-514350" algn="l">
              <a:spcBef>
                <a:spcPts val="600"/>
              </a:spcBef>
              <a:buFont typeface="Wingdings" panose="05000000000000000000" pitchFamily="2" charset="2"/>
              <a:buChar char="q"/>
              <a:defRPr/>
            </a:pPr>
            <a:r>
              <a:rPr lang="en-US" sz="3000" dirty="0">
                <a:latin typeface="Grandview" panose="020B0502040204020203"/>
              </a:rPr>
              <a:t>Mechanism of injury</a:t>
            </a:r>
          </a:p>
          <a:p>
            <a:pPr marL="514350" indent="-514350" algn="l">
              <a:spcBef>
                <a:spcPts val="600"/>
              </a:spcBef>
              <a:buFont typeface="Wingdings" panose="05000000000000000000" pitchFamily="2" charset="2"/>
              <a:buChar char="q"/>
              <a:defRPr/>
            </a:pPr>
            <a:r>
              <a:rPr lang="en-US" sz="3000" dirty="0">
                <a:latin typeface="Grandview" panose="020B0502040204020203"/>
              </a:rPr>
              <a:t>Impact</a:t>
            </a:r>
          </a:p>
          <a:p>
            <a:pPr marL="514350" indent="-514350" algn="l">
              <a:spcBef>
                <a:spcPts val="600"/>
              </a:spcBef>
              <a:buFont typeface="Wingdings" panose="05000000000000000000" pitchFamily="2" charset="2"/>
              <a:buChar char="q"/>
              <a:defRPr/>
            </a:pPr>
            <a:r>
              <a:rPr lang="en-US" sz="3000" dirty="0">
                <a:latin typeface="Grandview" panose="020B0502040204020203"/>
              </a:rPr>
              <a:t>Victim signs &amp; symptoms</a:t>
            </a:r>
          </a:p>
          <a:p>
            <a:pPr marL="514350" indent="-514350" algn="l">
              <a:spcBef>
                <a:spcPts val="600"/>
              </a:spcBef>
              <a:buFont typeface="Wingdings" panose="05000000000000000000" pitchFamily="2" charset="2"/>
              <a:buChar char="q"/>
              <a:defRPr/>
            </a:pPr>
            <a:r>
              <a:rPr lang="en-US" sz="3000" dirty="0">
                <a:latin typeface="Grandview" panose="020B0502040204020203"/>
              </a:rPr>
              <a:t>Witnesses</a:t>
            </a:r>
          </a:p>
          <a:p>
            <a:pPr algn="l">
              <a:spcBef>
                <a:spcPts val="600"/>
              </a:spcBef>
              <a:defRPr/>
            </a:pPr>
            <a:endParaRPr lang="en-US" sz="3000" dirty="0">
              <a:latin typeface="Grandview" panose="020B0502040204020203"/>
            </a:endParaRPr>
          </a:p>
        </p:txBody>
      </p:sp>
      <p:sp>
        <p:nvSpPr>
          <p:cNvPr id="5" name="Rectangle: Rounded Corners 4">
            <a:extLst>
              <a:ext uri="{FF2B5EF4-FFF2-40B4-BE49-F238E27FC236}">
                <a16:creationId xmlns:a16="http://schemas.microsoft.com/office/drawing/2014/main" id="{E9D2E017-2733-48E0-AD4D-2892C69BCAA3}"/>
              </a:ext>
            </a:extLst>
          </p:cNvPr>
          <p:cNvSpPr/>
          <p:nvPr/>
        </p:nvSpPr>
        <p:spPr>
          <a:xfrm>
            <a:off x="249445" y="4499332"/>
            <a:ext cx="11673444" cy="1356380"/>
          </a:xfrm>
          <a:prstGeom prst="roundRect">
            <a:avLst/>
          </a:prstGeom>
          <a:solidFill>
            <a:srgbClr val="EEB9B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000" dirty="0">
                <a:solidFill>
                  <a:schemeClr val="tx1"/>
                </a:solidFill>
                <a:latin typeface="Grandview" panose="020B0502040204020203"/>
              </a:rPr>
              <a:t>Principle: 	If a spinal-injured victim stops breathing, resuscitation takes 		priority.</a:t>
            </a:r>
          </a:p>
          <a:p>
            <a:r>
              <a:rPr lang="en-US" sz="3000" dirty="0">
                <a:solidFill>
                  <a:schemeClr val="tx1"/>
                </a:solidFill>
                <a:latin typeface="Grandview" panose="020B0502040204020203"/>
              </a:rPr>
              <a:t>		Donning of gloves should not delay start of resuscitation.</a:t>
            </a:r>
          </a:p>
        </p:txBody>
      </p:sp>
      <p:sp>
        <p:nvSpPr>
          <p:cNvPr id="7" name="Title 1">
            <a:extLst>
              <a:ext uri="{FF2B5EF4-FFF2-40B4-BE49-F238E27FC236}">
                <a16:creationId xmlns:a16="http://schemas.microsoft.com/office/drawing/2014/main" id="{B13B7399-C728-4485-A202-913AD854D079}"/>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63479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Modified Item: Management of Spinal-Injured Victim</a:t>
            </a:r>
          </a:p>
        </p:txBody>
      </p:sp>
      <p:pic>
        <p:nvPicPr>
          <p:cNvPr id="3" name="Picture 2">
            <a:extLst>
              <a:ext uri="{FF2B5EF4-FFF2-40B4-BE49-F238E27FC236}">
                <a16:creationId xmlns:a16="http://schemas.microsoft.com/office/drawing/2014/main" id="{535F866E-5E45-4BB8-8854-FD943FBE3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000" y="1497781"/>
            <a:ext cx="7200000" cy="3862437"/>
          </a:xfrm>
          <a:prstGeom prst="rect">
            <a:avLst/>
          </a:prstGeom>
          <a:ln>
            <a:noFill/>
          </a:ln>
          <a:effectLst>
            <a:outerShdw blurRad="292100" dist="139700" dir="2700000" algn="tl" rotWithShape="0">
              <a:srgbClr val="333333">
                <a:alpha val="65000"/>
              </a:srgbClr>
            </a:outerShdw>
          </a:effectLst>
        </p:spPr>
      </p:pic>
      <p:pic>
        <p:nvPicPr>
          <p:cNvPr id="7" name="Picture 2" descr="Video Graphic by Designvector10 · Creative Fabrica">
            <a:hlinkClick r:id="rId5"/>
            <a:extLst>
              <a:ext uri="{FF2B5EF4-FFF2-40B4-BE49-F238E27FC236}">
                <a16:creationId xmlns:a16="http://schemas.microsoft.com/office/drawing/2014/main" id="{3E989FE4-2AF5-4D6C-8A6B-2358319CE8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298" t="15792" r="18263" b="15979"/>
          <a:stretch/>
        </p:blipFill>
        <p:spPr bwMode="auto">
          <a:xfrm>
            <a:off x="743038" y="4515745"/>
            <a:ext cx="2670148" cy="194678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99DDE1D-6706-4B05-B1A8-610E72FE8DE1}"/>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
        <p:nvSpPr>
          <p:cNvPr id="9" name="Content Placeholder 2">
            <a:extLst>
              <a:ext uri="{FF2B5EF4-FFF2-40B4-BE49-F238E27FC236}">
                <a16:creationId xmlns:a16="http://schemas.microsoft.com/office/drawing/2014/main" id="{47F78F62-346B-4AD5-9DA8-8821AF9B4670}"/>
              </a:ext>
            </a:extLst>
          </p:cNvPr>
          <p:cNvSpPr txBox="1">
            <a:spLocks/>
          </p:cNvSpPr>
          <p:nvPr/>
        </p:nvSpPr>
        <p:spPr>
          <a:xfrm>
            <a:off x="3413186" y="5657223"/>
            <a:ext cx="6272981" cy="6436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3000" dirty="0">
                <a:solidFill>
                  <a:srgbClr val="FF0000"/>
                </a:solidFill>
                <a:latin typeface="Grandview" panose="020B0502040204020203"/>
              </a:rPr>
              <a:t>Watch the video (link in notes below)</a:t>
            </a:r>
          </a:p>
        </p:txBody>
      </p:sp>
    </p:spTree>
    <p:extLst>
      <p:ext uri="{BB962C8B-B14F-4D97-AF65-F5344CB8AC3E}">
        <p14:creationId xmlns:p14="http://schemas.microsoft.com/office/powerpoint/2010/main" val="258028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Modified Item: Management of Spinal-Injured Victim</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Additional reminders:</a:t>
            </a:r>
          </a:p>
          <a:p>
            <a:pPr marL="514350" indent="-514350" algn="l">
              <a:spcBef>
                <a:spcPts val="600"/>
              </a:spcBef>
              <a:buFont typeface="Wingdings" panose="05000000000000000000" pitchFamily="2" charset="2"/>
              <a:buChar char="q"/>
              <a:defRPr/>
            </a:pPr>
            <a:r>
              <a:rPr lang="en-US" sz="3000" dirty="0">
                <a:latin typeface="Grandview" panose="020B0502040204020203"/>
              </a:rPr>
              <a:t>Quickly, and efficiently assess the victim’s ABCs.</a:t>
            </a:r>
          </a:p>
          <a:p>
            <a:pPr marL="514350" indent="-514350" algn="l">
              <a:spcBef>
                <a:spcPts val="600"/>
              </a:spcBef>
              <a:buFont typeface="Wingdings" panose="05000000000000000000" pitchFamily="2" charset="2"/>
              <a:buChar char="q"/>
              <a:defRPr/>
            </a:pPr>
            <a:r>
              <a:rPr lang="en-US" sz="3000" dirty="0">
                <a:latin typeface="Grandview" panose="020B0502040204020203"/>
              </a:rPr>
              <a:t>If not breathing, perform a safe and efficient removal to begin resuscitation as quickly as possible.</a:t>
            </a:r>
          </a:p>
          <a:p>
            <a:pPr marL="514350" indent="-514350" algn="l">
              <a:spcBef>
                <a:spcPts val="600"/>
              </a:spcBef>
              <a:buFont typeface="Wingdings" panose="05000000000000000000" pitchFamily="2" charset="2"/>
              <a:buChar char="q"/>
              <a:defRPr/>
            </a:pPr>
            <a:r>
              <a:rPr lang="en-US" sz="3000" dirty="0">
                <a:latin typeface="Grandview" panose="020B0502040204020203"/>
              </a:rPr>
              <a:t>This may include in-water breaths if not able to extract victim right away.</a:t>
            </a:r>
          </a:p>
          <a:p>
            <a:pPr marL="514350" indent="-514350" algn="l">
              <a:spcBef>
                <a:spcPts val="600"/>
              </a:spcBef>
              <a:buFont typeface="Wingdings" panose="05000000000000000000" pitchFamily="2" charset="2"/>
              <a:buChar char="q"/>
              <a:defRPr/>
            </a:pPr>
            <a:r>
              <a:rPr lang="en-US" sz="3000" dirty="0">
                <a:latin typeface="Grandview" panose="020B0502040204020203"/>
              </a:rPr>
              <a:t>Reminder that in Bronze Cross (2020), there is “no deep water spinal rollover,” so you may have to focus a bit more on this in NL.</a:t>
            </a:r>
          </a:p>
          <a:p>
            <a:pPr lvl="0" algn="l">
              <a:lnSpc>
                <a:spcPct val="100000"/>
              </a:lnSpc>
              <a:buFont typeface="Wingdings" panose="05000000000000000000" pitchFamily="2" charset="2"/>
              <a:buChar char="q"/>
            </a:pPr>
            <a:endParaRPr lang="en-US" sz="3000" dirty="0"/>
          </a:p>
        </p:txBody>
      </p:sp>
      <p:sp>
        <p:nvSpPr>
          <p:cNvPr id="5" name="Title 1">
            <a:extLst>
              <a:ext uri="{FF2B5EF4-FFF2-40B4-BE49-F238E27FC236}">
                <a16:creationId xmlns:a16="http://schemas.microsoft.com/office/drawing/2014/main" id="{E590479E-78F5-411A-A651-36938ABB5AC9}"/>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132037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Modified Item: Management of Spinal-Injured Victim</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Answer the following questions to yourself, before reading the answers in the notes:</a:t>
            </a:r>
          </a:p>
          <a:p>
            <a:pPr marL="514350" indent="-514350" algn="l">
              <a:lnSpc>
                <a:spcPct val="100000"/>
              </a:lnSpc>
              <a:buFont typeface="+mj-lt"/>
              <a:buAutoNum type="arabicPeriod"/>
            </a:pPr>
            <a:r>
              <a:rPr lang="en-US" sz="3200" dirty="0"/>
              <a:t>What if the jaw thrust does not open the airway?</a:t>
            </a:r>
          </a:p>
          <a:p>
            <a:pPr marL="514350" indent="-514350" algn="l">
              <a:lnSpc>
                <a:spcPct val="100000"/>
              </a:lnSpc>
              <a:buFont typeface="+mj-lt"/>
              <a:buAutoNum type="arabicPeriod"/>
            </a:pPr>
            <a:r>
              <a:rPr lang="en-US" sz="3200" dirty="0"/>
              <a:t>If performing rescue breathing on a spinal victim in water, may I stop rescue breathing to stabilize the victim on a spineboard?</a:t>
            </a:r>
          </a:p>
          <a:p>
            <a:pPr marL="514350" indent="-514350" algn="l">
              <a:lnSpc>
                <a:spcPct val="100000"/>
              </a:lnSpc>
              <a:buFont typeface="+mj-lt"/>
              <a:buAutoNum type="arabicPeriod"/>
            </a:pPr>
            <a:r>
              <a:rPr lang="en-US" sz="3200" dirty="0"/>
              <a:t>What lifesaving kick is used to perform the mandatory deep end spinal carry?</a:t>
            </a:r>
          </a:p>
          <a:p>
            <a:pPr marL="514350" indent="-514350" algn="l">
              <a:lnSpc>
                <a:spcPct val="100000"/>
              </a:lnSpc>
              <a:buFont typeface="+mj-lt"/>
              <a:buAutoNum type="arabicPeriod"/>
            </a:pPr>
            <a:endParaRPr lang="en-US" sz="3200" dirty="0"/>
          </a:p>
          <a:p>
            <a:pPr lvl="0" algn="l">
              <a:lnSpc>
                <a:spcPct val="100000"/>
              </a:lnSpc>
              <a:buFont typeface="Wingdings" panose="05000000000000000000" pitchFamily="2" charset="2"/>
              <a:buChar char="q"/>
            </a:pPr>
            <a:endParaRPr lang="en-US" sz="3000" dirty="0"/>
          </a:p>
        </p:txBody>
      </p:sp>
      <p:sp>
        <p:nvSpPr>
          <p:cNvPr id="5" name="Title 1">
            <a:extLst>
              <a:ext uri="{FF2B5EF4-FFF2-40B4-BE49-F238E27FC236}">
                <a16:creationId xmlns:a16="http://schemas.microsoft.com/office/drawing/2014/main" id="{E590479E-78F5-411A-A651-36938ABB5AC9}"/>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60601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E2CA8B-A741-2A44-825E-74D583F315B5}"/>
              </a:ext>
            </a:extLst>
          </p:cNvPr>
          <p:cNvSpPr txBox="1">
            <a:spLocks/>
          </p:cNvSpPr>
          <p:nvPr/>
        </p:nvSpPr>
        <p:spPr>
          <a:xfrm>
            <a:off x="4163060" y="3447241"/>
            <a:ext cx="8191003" cy="22766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kern="1200" dirty="0">
                <a:solidFill>
                  <a:schemeClr val="bg1">
                    <a:lumMod val="95000"/>
                  </a:schemeClr>
                </a:solidFill>
                <a:latin typeface="+mj-lt"/>
                <a:ea typeface="+mj-ea"/>
                <a:cs typeface="+mj-cs"/>
              </a:rPr>
              <a:t>Session </a:t>
            </a:r>
            <a:r>
              <a:rPr lang="en-US" sz="4100" b="1" dirty="0">
                <a:solidFill>
                  <a:schemeClr val="bg1">
                    <a:lumMod val="95000"/>
                  </a:schemeClr>
                </a:solidFill>
              </a:rPr>
              <a:t>5</a:t>
            </a:r>
            <a:r>
              <a:rPr lang="en-US" sz="4100" b="1" kern="1200" dirty="0">
                <a:solidFill>
                  <a:schemeClr val="bg1">
                    <a:lumMod val="95000"/>
                  </a:schemeClr>
                </a:solidFill>
                <a:latin typeface="+mj-lt"/>
                <a:ea typeface="+mj-ea"/>
                <a:cs typeface="+mj-cs"/>
              </a:rPr>
              <a:t>:</a:t>
            </a:r>
          </a:p>
          <a:p>
            <a:pPr>
              <a:spcAft>
                <a:spcPts val="600"/>
              </a:spcAft>
            </a:pPr>
            <a:r>
              <a:rPr lang="en-US" sz="4100" i="1" kern="1200" dirty="0">
                <a:solidFill>
                  <a:schemeClr val="bg1">
                    <a:lumMod val="95000"/>
                  </a:schemeClr>
                </a:solidFill>
                <a:latin typeface="+mj-lt"/>
                <a:ea typeface="+mj-ea"/>
                <a:cs typeface="+mj-cs"/>
              </a:rPr>
              <a:t>Single Lifeguard Situations</a:t>
            </a:r>
          </a:p>
        </p:txBody>
      </p:sp>
      <p:pic>
        <p:nvPicPr>
          <p:cNvPr id="3" name="Picture 2" descr="A picture containing tree, outdoor, person&#10;&#10;Description automatically generated">
            <a:extLst>
              <a:ext uri="{FF2B5EF4-FFF2-40B4-BE49-F238E27FC236}">
                <a16:creationId xmlns:a16="http://schemas.microsoft.com/office/drawing/2014/main" id="{815960B2-D23E-DB43-8835-E860EDA12DA8}"/>
              </a:ext>
            </a:extLst>
          </p:cNvPr>
          <p:cNvPicPr>
            <a:picLocks noChangeAspect="1"/>
          </p:cNvPicPr>
          <p:nvPr/>
        </p:nvPicPr>
        <p:blipFill rotWithShape="1">
          <a:blip r:embed="rId3"/>
          <a:srcRect l="44186" r="11187"/>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ln w="127000">
            <a:solidFill>
              <a:schemeClr val="bg1">
                <a:lumMod val="95000"/>
              </a:schemeClr>
            </a:solidFill>
          </a:ln>
        </p:spPr>
      </p:pic>
      <p:pic>
        <p:nvPicPr>
          <p:cNvPr id="8" name="Picture 9">
            <a:extLst>
              <a:ext uri="{FF2B5EF4-FFF2-40B4-BE49-F238E27FC236}">
                <a16:creationId xmlns:a16="http://schemas.microsoft.com/office/drawing/2014/main" id="{37E09CF0-1E0B-4AEF-ACD1-C4B21A63D256}"/>
              </a:ext>
            </a:extLst>
          </p:cNvPr>
          <p:cNvPicPr>
            <a:picLocks noChangeAspect="1"/>
          </p:cNvPicPr>
          <p:nvPr/>
        </p:nvPicPr>
        <p:blipFill rotWithShape="1">
          <a:blip r:embed="rId4">
            <a:extLst>
              <a:ext uri="{28A0092B-C50C-407E-A947-70E740481C1C}">
                <a14:useLocalDpi xmlns:a14="http://schemas.microsoft.com/office/drawing/2010/main" val="0"/>
              </a:ext>
            </a:extLst>
          </a:blip>
          <a:srcRect l="12385" t="-4296" r="6503" b="4296"/>
          <a:stretch/>
        </p:blipFill>
        <p:spPr bwMode="auto">
          <a:xfrm>
            <a:off x="9580237" y="4490501"/>
            <a:ext cx="2288153" cy="21172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07A931F-6F5B-D146-888E-C850ED9A9E55}"/>
              </a:ext>
            </a:extLst>
          </p:cNvPr>
          <p:cNvPicPr>
            <a:picLocks noChangeAspect="1"/>
          </p:cNvPicPr>
          <p:nvPr/>
        </p:nvPicPr>
        <p:blipFill rotWithShape="1">
          <a:blip r:embed="rId5"/>
          <a:srcRect l="38794" r="16295" b="-2"/>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ln w="127000">
            <a:solidFill>
              <a:schemeClr val="bg1">
                <a:lumMod val="95000"/>
              </a:schemeClr>
            </a:solidFill>
          </a:ln>
        </p:spPr>
      </p:pic>
      <p:pic>
        <p:nvPicPr>
          <p:cNvPr id="7" name="Picture 6">
            <a:extLst>
              <a:ext uri="{FF2B5EF4-FFF2-40B4-BE49-F238E27FC236}">
                <a16:creationId xmlns:a16="http://schemas.microsoft.com/office/drawing/2014/main" id="{02052424-A178-CC46-9AAB-9AB24FFBE756}"/>
              </a:ext>
            </a:extLst>
          </p:cNvPr>
          <p:cNvPicPr>
            <a:picLocks noChangeAspect="1"/>
          </p:cNvPicPr>
          <p:nvPr/>
        </p:nvPicPr>
        <p:blipFill rotWithShape="1">
          <a:blip r:embed="rId6"/>
          <a:srcRect l="703" t="11442" r="853" b="24407"/>
          <a:stretch/>
        </p:blipFill>
        <p:spPr>
          <a:xfrm>
            <a:off x="4524149" y="-180303"/>
            <a:ext cx="3224422" cy="3159748"/>
          </a:xfrm>
          <a:prstGeom prst="ellipse">
            <a:avLst/>
          </a:prstGeom>
          <a:ln w="127000">
            <a:solidFill>
              <a:schemeClr val="bg1">
                <a:lumMod val="95000"/>
              </a:schemeClr>
            </a:solidFill>
          </a:ln>
        </p:spPr>
      </p:pic>
    </p:spTree>
    <p:extLst>
      <p:ext uri="{BB962C8B-B14F-4D97-AF65-F5344CB8AC3E}">
        <p14:creationId xmlns:p14="http://schemas.microsoft.com/office/powerpoint/2010/main" val="3161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Lifeguard Situation: Single Guard</a:t>
            </a:r>
          </a:p>
        </p:txBody>
      </p:sp>
      <p:sp>
        <p:nvSpPr>
          <p:cNvPr id="5" name="Rectangle: Rounded Corners 4">
            <a:extLst>
              <a:ext uri="{FF2B5EF4-FFF2-40B4-BE49-F238E27FC236}">
                <a16:creationId xmlns:a16="http://schemas.microsoft.com/office/drawing/2014/main" id="{B16C94D4-303D-485B-892F-3DF273A890D3}"/>
              </a:ext>
            </a:extLst>
          </p:cNvPr>
          <p:cNvSpPr/>
          <p:nvPr/>
        </p:nvSpPr>
        <p:spPr>
          <a:xfrm>
            <a:off x="391886" y="1531917"/>
            <a:ext cx="11352810" cy="1508166"/>
          </a:xfrm>
          <a:prstGeom prst="roundRect">
            <a:avLst/>
          </a:prstGeom>
          <a:solidFill>
            <a:srgbClr val="007CC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4660629-7C15-49C0-BC34-9C9A7A99CF60}"/>
              </a:ext>
            </a:extLst>
          </p:cNvPr>
          <p:cNvSpPr/>
          <p:nvPr/>
        </p:nvSpPr>
        <p:spPr>
          <a:xfrm>
            <a:off x="3716977" y="1680359"/>
            <a:ext cx="7861465" cy="1217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6EE9B3C-5692-4A17-9161-B12193D9D96F}"/>
              </a:ext>
            </a:extLst>
          </p:cNvPr>
          <p:cNvSpPr txBox="1"/>
          <p:nvPr/>
        </p:nvSpPr>
        <p:spPr>
          <a:xfrm>
            <a:off x="447304" y="1778168"/>
            <a:ext cx="3420094" cy="1015663"/>
          </a:xfrm>
          <a:prstGeom prst="rect">
            <a:avLst/>
          </a:prstGeom>
          <a:noFill/>
        </p:spPr>
        <p:txBody>
          <a:bodyPr wrap="square" rtlCol="0">
            <a:spAutoFit/>
          </a:bodyPr>
          <a:lstStyle/>
          <a:p>
            <a:r>
              <a:rPr lang="en-US" sz="6000" dirty="0">
                <a:solidFill>
                  <a:schemeClr val="bg1"/>
                </a:solidFill>
                <a:latin typeface="Grandview" panose="020B0502040204020203"/>
              </a:rPr>
              <a:t>IT IS:</a:t>
            </a:r>
          </a:p>
        </p:txBody>
      </p:sp>
      <p:sp>
        <p:nvSpPr>
          <p:cNvPr id="11" name="Rectangle: Rounded Corners 10">
            <a:extLst>
              <a:ext uri="{FF2B5EF4-FFF2-40B4-BE49-F238E27FC236}">
                <a16:creationId xmlns:a16="http://schemas.microsoft.com/office/drawing/2014/main" id="{635C415E-A270-4023-A121-402958B25F54}"/>
              </a:ext>
            </a:extLst>
          </p:cNvPr>
          <p:cNvSpPr/>
          <p:nvPr/>
        </p:nvSpPr>
        <p:spPr>
          <a:xfrm>
            <a:off x="391886" y="3429000"/>
            <a:ext cx="11352810" cy="1508166"/>
          </a:xfrm>
          <a:prstGeom prst="roundRect">
            <a:avLst/>
          </a:prstGeom>
          <a:solidFill>
            <a:srgbClr val="007CC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Rounded Corners 11">
            <a:extLst>
              <a:ext uri="{FF2B5EF4-FFF2-40B4-BE49-F238E27FC236}">
                <a16:creationId xmlns:a16="http://schemas.microsoft.com/office/drawing/2014/main" id="{7E1A0A9B-05CA-4872-AD7C-502F9A093E25}"/>
              </a:ext>
            </a:extLst>
          </p:cNvPr>
          <p:cNvSpPr/>
          <p:nvPr/>
        </p:nvSpPr>
        <p:spPr>
          <a:xfrm>
            <a:off x="3716977" y="3577442"/>
            <a:ext cx="7861465" cy="1217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969FDA-9056-40CF-A397-82A9EC131220}"/>
              </a:ext>
            </a:extLst>
          </p:cNvPr>
          <p:cNvSpPr txBox="1"/>
          <p:nvPr/>
        </p:nvSpPr>
        <p:spPr>
          <a:xfrm>
            <a:off x="447304" y="3675251"/>
            <a:ext cx="3420094" cy="1015663"/>
          </a:xfrm>
          <a:prstGeom prst="rect">
            <a:avLst/>
          </a:prstGeom>
          <a:noFill/>
        </p:spPr>
        <p:txBody>
          <a:bodyPr wrap="square" rtlCol="0">
            <a:spAutoFit/>
          </a:bodyPr>
          <a:lstStyle/>
          <a:p>
            <a:r>
              <a:rPr lang="en-US" sz="6000" dirty="0">
                <a:solidFill>
                  <a:schemeClr val="bg1"/>
                </a:solidFill>
                <a:latin typeface="Grandview" panose="020B0502040204020203"/>
              </a:rPr>
              <a:t>IT IS NOT:</a:t>
            </a:r>
          </a:p>
        </p:txBody>
      </p:sp>
      <p:sp>
        <p:nvSpPr>
          <p:cNvPr id="14" name="TextBox 13">
            <a:extLst>
              <a:ext uri="{FF2B5EF4-FFF2-40B4-BE49-F238E27FC236}">
                <a16:creationId xmlns:a16="http://schemas.microsoft.com/office/drawing/2014/main" id="{7FFA5EA8-94C3-475F-A959-5E7BA6386AD5}"/>
              </a:ext>
            </a:extLst>
          </p:cNvPr>
          <p:cNvSpPr txBox="1"/>
          <p:nvPr/>
        </p:nvSpPr>
        <p:spPr>
          <a:xfrm>
            <a:off x="3867398" y="1885568"/>
            <a:ext cx="7711044" cy="707886"/>
          </a:xfrm>
          <a:prstGeom prst="rect">
            <a:avLst/>
          </a:prstGeom>
          <a:noFill/>
        </p:spPr>
        <p:txBody>
          <a:bodyPr wrap="square" rtlCol="0">
            <a:spAutoFit/>
          </a:bodyPr>
          <a:lstStyle/>
          <a:p>
            <a:r>
              <a:rPr lang="en-US" sz="4000" dirty="0">
                <a:latin typeface="Grandview" panose="020B0502040204020203"/>
              </a:rPr>
              <a:t>Only lifeguard that is working</a:t>
            </a:r>
          </a:p>
        </p:txBody>
      </p:sp>
      <p:sp>
        <p:nvSpPr>
          <p:cNvPr id="15" name="TextBox 14">
            <a:extLst>
              <a:ext uri="{FF2B5EF4-FFF2-40B4-BE49-F238E27FC236}">
                <a16:creationId xmlns:a16="http://schemas.microsoft.com/office/drawing/2014/main" id="{45187BFB-656C-4628-9C38-586BFA30E60E}"/>
              </a:ext>
            </a:extLst>
          </p:cNvPr>
          <p:cNvSpPr txBox="1"/>
          <p:nvPr/>
        </p:nvSpPr>
        <p:spPr>
          <a:xfrm>
            <a:off x="3792187" y="3521362"/>
            <a:ext cx="7711044" cy="1323439"/>
          </a:xfrm>
          <a:prstGeom prst="rect">
            <a:avLst/>
          </a:prstGeom>
          <a:noFill/>
        </p:spPr>
        <p:txBody>
          <a:bodyPr wrap="square" rtlCol="0">
            <a:spAutoFit/>
          </a:bodyPr>
          <a:lstStyle/>
          <a:p>
            <a:r>
              <a:rPr lang="en-US" sz="4000" dirty="0">
                <a:latin typeface="Grandview" panose="020B0502040204020203"/>
              </a:rPr>
              <a:t>1 lifeguard responding, while other lifeguards are “supervising” the pool</a:t>
            </a:r>
          </a:p>
        </p:txBody>
      </p:sp>
      <p:pic>
        <p:nvPicPr>
          <p:cNvPr id="4098" name="Picture 2" descr="Why Logo White copy - Nam&amp;#39;s Blog">
            <a:extLst>
              <a:ext uri="{FF2B5EF4-FFF2-40B4-BE49-F238E27FC236}">
                <a16:creationId xmlns:a16="http://schemas.microsoft.com/office/drawing/2014/main" id="{E427C3C1-5CBC-438E-A3AB-F652A069A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158" y="5326083"/>
            <a:ext cx="2125683" cy="97510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E53B28B9-9704-4AB2-8C5F-5DF5EBDDD0B0}"/>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163172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Lifeguard Situation: Single Guard</a:t>
            </a:r>
          </a:p>
        </p:txBody>
      </p:sp>
      <p:pic>
        <p:nvPicPr>
          <p:cNvPr id="13314" name="Picture 2" descr="Immigrate to Canada as a Graphic Designer in 2020- CanadianVisa.org">
            <a:extLst>
              <a:ext uri="{FF2B5EF4-FFF2-40B4-BE49-F238E27FC236}">
                <a16:creationId xmlns:a16="http://schemas.microsoft.com/office/drawing/2014/main" id="{BE83FEE4-3ECF-4CE5-8082-8E0F3BBC4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142" y="1007648"/>
            <a:ext cx="6443516" cy="4292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93B940F5-6550-498C-AD74-5738959CFBF0}"/>
              </a:ext>
            </a:extLst>
          </p:cNvPr>
          <p:cNvSpPr/>
          <p:nvPr/>
        </p:nvSpPr>
        <p:spPr>
          <a:xfrm>
            <a:off x="249445" y="1007648"/>
            <a:ext cx="4500355" cy="4292992"/>
          </a:xfrm>
          <a:prstGeom prst="round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000" dirty="0">
                <a:solidFill>
                  <a:schemeClr val="tx1"/>
                </a:solidFill>
                <a:latin typeface="Grandview" panose="020B0502040204020203"/>
              </a:rPr>
              <a:t>National Lifeguard is a national program. Our aquatic operations across the country includes municipal, YMCA, privately owned swim schools, overnight camps, residential pools, campgrounds, and more.</a:t>
            </a:r>
          </a:p>
        </p:txBody>
      </p:sp>
      <p:sp>
        <p:nvSpPr>
          <p:cNvPr id="6" name="Title 1">
            <a:extLst>
              <a:ext uri="{FF2B5EF4-FFF2-40B4-BE49-F238E27FC236}">
                <a16:creationId xmlns:a16="http://schemas.microsoft.com/office/drawing/2014/main" id="{C321ADBA-2F25-4F4E-8EB5-696F0AAB26E2}"/>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34057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Lifeguard Situation: Single Guard</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4298868" y="1002288"/>
            <a:ext cx="7612084"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As a single lifeguard, respond to a situation in a supervised aquatic setting with one auxiliary staff member.</a:t>
            </a:r>
          </a:p>
          <a:p>
            <a:pPr lvl="0" algn="l">
              <a:lnSpc>
                <a:spcPct val="100000"/>
              </a:lnSpc>
            </a:pPr>
            <a:endParaRPr lang="en-US" sz="3000" dirty="0"/>
          </a:p>
        </p:txBody>
      </p:sp>
      <p:graphicFrame>
        <p:nvGraphicFramePr>
          <p:cNvPr id="2" name="Diagram 1">
            <a:extLst>
              <a:ext uri="{FF2B5EF4-FFF2-40B4-BE49-F238E27FC236}">
                <a16:creationId xmlns:a16="http://schemas.microsoft.com/office/drawing/2014/main" id="{840DB9D4-6A65-46E1-B431-6C1601EE5FFD}"/>
              </a:ext>
            </a:extLst>
          </p:cNvPr>
          <p:cNvGraphicFramePr/>
          <p:nvPr>
            <p:extLst>
              <p:ext uri="{D42A27DB-BD31-4B8C-83A1-F6EECF244321}">
                <p14:modId xmlns:p14="http://schemas.microsoft.com/office/powerpoint/2010/main" val="1888683893"/>
              </p:ext>
            </p:extLst>
          </p:nvPr>
        </p:nvGraphicFramePr>
        <p:xfrm>
          <a:off x="127820" y="1002288"/>
          <a:ext cx="3719785" cy="5812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AC134A24-B315-4771-AF99-7408F094D77F}"/>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15740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Lifeguard Situation: Single Guard</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4298868" y="1002288"/>
            <a:ext cx="7612084"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Take a moment to review all of the Must Sees for this item.</a:t>
            </a:r>
          </a:p>
          <a:p>
            <a:pPr lvl="0" algn="l">
              <a:lnSpc>
                <a:spcPct val="100000"/>
              </a:lnSpc>
            </a:pPr>
            <a:endParaRPr lang="en-US" sz="3000" dirty="0"/>
          </a:p>
        </p:txBody>
      </p:sp>
      <p:graphicFrame>
        <p:nvGraphicFramePr>
          <p:cNvPr id="2" name="Diagram 1">
            <a:extLst>
              <a:ext uri="{FF2B5EF4-FFF2-40B4-BE49-F238E27FC236}">
                <a16:creationId xmlns:a16="http://schemas.microsoft.com/office/drawing/2014/main" id="{840DB9D4-6A65-46E1-B431-6C1601EE5FFD}"/>
              </a:ext>
            </a:extLst>
          </p:cNvPr>
          <p:cNvGraphicFramePr/>
          <p:nvPr>
            <p:extLst>
              <p:ext uri="{D42A27DB-BD31-4B8C-83A1-F6EECF244321}">
                <p14:modId xmlns:p14="http://schemas.microsoft.com/office/powerpoint/2010/main" val="3510565192"/>
              </p:ext>
            </p:extLst>
          </p:nvPr>
        </p:nvGraphicFramePr>
        <p:xfrm>
          <a:off x="127820" y="1002288"/>
          <a:ext cx="3719785" cy="5812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181F0460-54C9-4455-AC10-15CB0BEB324D}"/>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0552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National Lifeguard Instructor Self-Learning Guide</a:t>
            </a:r>
          </a:p>
        </p:txBody>
      </p:sp>
      <p:sp>
        <p:nvSpPr>
          <p:cNvPr id="8" name="Title 1">
            <a:extLst>
              <a:ext uri="{FF2B5EF4-FFF2-40B4-BE49-F238E27FC236}">
                <a16:creationId xmlns:a16="http://schemas.microsoft.com/office/drawing/2014/main" id="{3DFCB3C7-5067-4938-AE6B-61EB4931185B}"/>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b="1" dirty="0">
                <a:latin typeface="Grandview" panose="020B0502040204020203"/>
              </a:rPr>
              <a:t>Topics:</a:t>
            </a:r>
          </a:p>
          <a:p>
            <a:pPr marL="514350" lvl="0" indent="-514350" algn="l">
              <a:buFont typeface="+mj-lt"/>
              <a:buAutoNum type="arabicPeriod"/>
            </a:pPr>
            <a:r>
              <a:rPr lang="en-US" sz="3000" dirty="0">
                <a:latin typeface="Grandview" panose="020B0502040204020203"/>
              </a:rPr>
              <a:t>Introduction</a:t>
            </a:r>
          </a:p>
          <a:p>
            <a:pPr marL="514350" lvl="0" indent="-514350" algn="l">
              <a:buFont typeface="+mj-lt"/>
              <a:buAutoNum type="arabicPeriod"/>
            </a:pPr>
            <a:r>
              <a:rPr lang="en-US" sz="3000" dirty="0">
                <a:latin typeface="Grandview" panose="020B0502040204020203"/>
              </a:rPr>
              <a:t>National Lifeguard Program Update &amp; Resources</a:t>
            </a:r>
          </a:p>
          <a:p>
            <a:pPr marL="514350" lvl="0" indent="-514350" algn="l">
              <a:buFont typeface="+mj-lt"/>
              <a:buAutoNum type="arabicPeriod"/>
            </a:pPr>
            <a:r>
              <a:rPr lang="en-US" sz="3000" dirty="0">
                <a:latin typeface="Grandview" panose="020B0502040204020203"/>
              </a:rPr>
              <a:t>Introduction to New and Modified Items</a:t>
            </a:r>
          </a:p>
          <a:p>
            <a:pPr marL="514350" lvl="0" indent="-514350" algn="l">
              <a:buFont typeface="+mj-lt"/>
              <a:buAutoNum type="arabicPeriod"/>
            </a:pPr>
            <a:r>
              <a:rPr lang="en-US" sz="3000" dirty="0">
                <a:latin typeface="Grandview" panose="020B0502040204020203"/>
              </a:rPr>
              <a:t>Management of Spinal-Injured Victim</a:t>
            </a:r>
          </a:p>
          <a:p>
            <a:pPr marL="514350" lvl="0" indent="-514350" algn="l">
              <a:buFont typeface="+mj-lt"/>
              <a:buAutoNum type="arabicPeriod"/>
            </a:pPr>
            <a:r>
              <a:rPr lang="en-US" sz="3000" dirty="0">
                <a:latin typeface="Grandview" panose="020B0502040204020203"/>
              </a:rPr>
              <a:t>Single Lifeguard Situations</a:t>
            </a:r>
          </a:p>
          <a:p>
            <a:pPr marL="514350" lvl="0" indent="-514350" algn="l">
              <a:buFont typeface="+mj-lt"/>
              <a:buAutoNum type="arabicPeriod"/>
            </a:pPr>
            <a:r>
              <a:rPr lang="en-US" sz="3000" dirty="0">
                <a:latin typeface="Grandview" panose="020B0502040204020203"/>
              </a:rPr>
              <a:t>Next Steps</a:t>
            </a:r>
          </a:p>
          <a:p>
            <a:pPr algn="l">
              <a:spcBef>
                <a:spcPts val="600"/>
              </a:spcBef>
              <a:defRPr/>
            </a:pPr>
            <a:endParaRPr lang="en-US" sz="3000" dirty="0">
              <a:latin typeface="Grandview" panose="020B0502040204020203"/>
              <a:ea typeface="ＭＳ Ｐゴシック" charset="0"/>
              <a:cs typeface="Arial" panose="020B0604020202020204" pitchFamily="34" charset="0"/>
            </a:endParaRPr>
          </a:p>
        </p:txBody>
      </p:sp>
    </p:spTree>
    <p:extLst>
      <p:ext uri="{BB962C8B-B14F-4D97-AF65-F5344CB8AC3E}">
        <p14:creationId xmlns:p14="http://schemas.microsoft.com/office/powerpoint/2010/main" val="38517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BEA4D5A-3283-4BD1-9C79-27AC6E3DD8F4}"/>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Lifeguard Situation: Single Guard</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4298868" y="1002288"/>
            <a:ext cx="7612084" cy="57191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buFont typeface="Wingdings" panose="05000000000000000000" pitchFamily="2" charset="2"/>
              <a:buChar char="q"/>
            </a:pPr>
            <a:r>
              <a:rPr lang="en-US" sz="3000" dirty="0">
                <a:latin typeface="Grandview" panose="020B0502040204020203"/>
              </a:rPr>
              <a:t>A lifeguard acting alone is at higher risk than lifeguards responding as a team. </a:t>
            </a:r>
          </a:p>
          <a:p>
            <a:pPr marL="457200" indent="-457200" algn="l">
              <a:lnSpc>
                <a:spcPct val="100000"/>
              </a:lnSpc>
              <a:buFont typeface="Wingdings" panose="05000000000000000000" pitchFamily="2" charset="2"/>
              <a:buChar char="q"/>
            </a:pPr>
            <a:endParaRPr lang="en-US" sz="3000" dirty="0">
              <a:latin typeface="Grandview" panose="020B0502040204020203"/>
            </a:endParaRPr>
          </a:p>
          <a:p>
            <a:pPr marL="457200" indent="-457200" algn="l">
              <a:lnSpc>
                <a:spcPct val="100000"/>
              </a:lnSpc>
              <a:buFont typeface="Wingdings" panose="05000000000000000000" pitchFamily="2" charset="2"/>
              <a:buChar char="q"/>
            </a:pPr>
            <a:r>
              <a:rPr lang="en-US" sz="3000" dirty="0">
                <a:latin typeface="Grandview" panose="020B0502040204020203"/>
              </a:rPr>
              <a:t>Single lifeguards should follow the Ladder Approach and employ the lowest-risk rescue techniques possible under the circumstances. </a:t>
            </a:r>
          </a:p>
          <a:p>
            <a:pPr marL="457200" indent="-457200" algn="l">
              <a:lnSpc>
                <a:spcPct val="100000"/>
              </a:lnSpc>
              <a:buFont typeface="Wingdings" panose="05000000000000000000" pitchFamily="2" charset="2"/>
              <a:buChar char="q"/>
            </a:pPr>
            <a:endParaRPr lang="en-US" sz="3000" dirty="0">
              <a:latin typeface="Grandview" panose="020B0502040204020203"/>
            </a:endParaRPr>
          </a:p>
          <a:p>
            <a:pPr marL="457200" indent="-457200" algn="l">
              <a:lnSpc>
                <a:spcPct val="100000"/>
              </a:lnSpc>
              <a:buFont typeface="Wingdings" panose="05000000000000000000" pitchFamily="2" charset="2"/>
              <a:buChar char="q"/>
            </a:pPr>
            <a:r>
              <a:rPr lang="en-US" sz="3000" dirty="0">
                <a:latin typeface="Grandview" panose="020B0502040204020203"/>
              </a:rPr>
              <a:t>Rescue aids offer the lifeguard a degree of personal protection. Use of rescue aids is encouraged. </a:t>
            </a:r>
          </a:p>
          <a:p>
            <a:pPr lvl="0" algn="l">
              <a:lnSpc>
                <a:spcPct val="100000"/>
              </a:lnSpc>
            </a:pPr>
            <a:endParaRPr lang="en-US" sz="3000" dirty="0"/>
          </a:p>
        </p:txBody>
      </p:sp>
      <p:graphicFrame>
        <p:nvGraphicFramePr>
          <p:cNvPr id="2" name="Diagram 1">
            <a:extLst>
              <a:ext uri="{FF2B5EF4-FFF2-40B4-BE49-F238E27FC236}">
                <a16:creationId xmlns:a16="http://schemas.microsoft.com/office/drawing/2014/main" id="{840DB9D4-6A65-46E1-B431-6C1601EE5FFD}"/>
              </a:ext>
            </a:extLst>
          </p:cNvPr>
          <p:cNvGraphicFramePr/>
          <p:nvPr>
            <p:extLst>
              <p:ext uri="{D42A27DB-BD31-4B8C-83A1-F6EECF244321}">
                <p14:modId xmlns:p14="http://schemas.microsoft.com/office/powerpoint/2010/main" val="2985123712"/>
              </p:ext>
            </p:extLst>
          </p:nvPr>
        </p:nvGraphicFramePr>
        <p:xfrm>
          <a:off x="127820" y="1002288"/>
          <a:ext cx="3719785" cy="5812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671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10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Lifeguard Situation: Single Guard</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4298868" y="1002288"/>
            <a:ext cx="7612084"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Question:</a:t>
            </a:r>
          </a:p>
          <a:p>
            <a:pPr algn="l">
              <a:spcBef>
                <a:spcPts val="600"/>
              </a:spcBef>
              <a:defRPr/>
            </a:pPr>
            <a:r>
              <a:rPr lang="en-US" sz="3000" dirty="0">
                <a:solidFill>
                  <a:srgbClr val="EF4136"/>
                </a:solidFill>
                <a:latin typeface="Grandview" panose="020B0502040204020203"/>
              </a:rPr>
              <a:t>What are strategies that you can use to teach and evaluate this item?</a:t>
            </a:r>
          </a:p>
          <a:p>
            <a:pPr marL="457200" lvl="0" indent="-457200" algn="l">
              <a:lnSpc>
                <a:spcPct val="100000"/>
              </a:lnSpc>
              <a:buFont typeface="Wingdings" panose="05000000000000000000" pitchFamily="2" charset="2"/>
              <a:buChar char="q"/>
            </a:pPr>
            <a:endParaRPr lang="en-US" sz="3000" dirty="0"/>
          </a:p>
        </p:txBody>
      </p:sp>
      <p:graphicFrame>
        <p:nvGraphicFramePr>
          <p:cNvPr id="2" name="Diagram 1">
            <a:extLst>
              <a:ext uri="{FF2B5EF4-FFF2-40B4-BE49-F238E27FC236}">
                <a16:creationId xmlns:a16="http://schemas.microsoft.com/office/drawing/2014/main" id="{840DB9D4-6A65-46E1-B431-6C1601EE5FFD}"/>
              </a:ext>
            </a:extLst>
          </p:cNvPr>
          <p:cNvGraphicFramePr/>
          <p:nvPr>
            <p:extLst>
              <p:ext uri="{D42A27DB-BD31-4B8C-83A1-F6EECF244321}">
                <p14:modId xmlns:p14="http://schemas.microsoft.com/office/powerpoint/2010/main" val="3198000221"/>
              </p:ext>
            </p:extLst>
          </p:nvPr>
        </p:nvGraphicFramePr>
        <p:xfrm>
          <a:off x="127820" y="1002288"/>
          <a:ext cx="3719785" cy="5812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DC0A3F01-D1B1-488F-951D-F9304193AB58}"/>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36535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Lifeguard Situation: Single Guard</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4298868" y="1002288"/>
            <a:ext cx="7612084"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As a single lifeguard, respond to a situation in a supervised aquatic setting with one auxiliary staff member.</a:t>
            </a:r>
          </a:p>
          <a:p>
            <a:pPr algn="l">
              <a:lnSpc>
                <a:spcPct val="100000"/>
              </a:lnSpc>
            </a:pPr>
            <a:endParaRPr lang="en-US" sz="3000" b="1" dirty="0">
              <a:latin typeface="Grandview" panose="020B0502040204020203"/>
            </a:endParaRPr>
          </a:p>
          <a:p>
            <a:pPr algn="l">
              <a:lnSpc>
                <a:spcPct val="100000"/>
              </a:lnSpc>
            </a:pPr>
            <a:r>
              <a:rPr lang="en-US" sz="3000" b="1" dirty="0">
                <a:latin typeface="Grandview" panose="020B0502040204020203"/>
              </a:rPr>
              <a:t>Question:</a:t>
            </a:r>
          </a:p>
          <a:p>
            <a:pPr algn="l">
              <a:spcBef>
                <a:spcPts val="600"/>
              </a:spcBef>
              <a:defRPr/>
            </a:pPr>
            <a:r>
              <a:rPr lang="en-US" sz="3000" dirty="0">
                <a:solidFill>
                  <a:srgbClr val="EF4136"/>
                </a:solidFill>
                <a:latin typeface="Grandview" panose="020B0502040204020203"/>
              </a:rPr>
              <a:t>What are best practices when teaching and evaluating this item?</a:t>
            </a:r>
          </a:p>
          <a:p>
            <a:pPr marL="457200" lvl="0" indent="-457200" algn="l">
              <a:lnSpc>
                <a:spcPct val="100000"/>
              </a:lnSpc>
              <a:buFont typeface="Wingdings" panose="05000000000000000000" pitchFamily="2" charset="2"/>
              <a:buChar char="q"/>
            </a:pPr>
            <a:endParaRPr lang="en-US" sz="3000" dirty="0"/>
          </a:p>
          <a:p>
            <a:pPr algn="l">
              <a:lnSpc>
                <a:spcPct val="100000"/>
              </a:lnSpc>
            </a:pPr>
            <a:endParaRPr lang="en-US" sz="3000" b="1" dirty="0">
              <a:latin typeface="Grandview" panose="020B0502040204020203"/>
            </a:endParaRPr>
          </a:p>
          <a:p>
            <a:pPr lvl="0" algn="l">
              <a:lnSpc>
                <a:spcPct val="100000"/>
              </a:lnSpc>
            </a:pPr>
            <a:endParaRPr lang="en-US" sz="3000" dirty="0"/>
          </a:p>
        </p:txBody>
      </p:sp>
      <p:graphicFrame>
        <p:nvGraphicFramePr>
          <p:cNvPr id="2" name="Diagram 1">
            <a:extLst>
              <a:ext uri="{FF2B5EF4-FFF2-40B4-BE49-F238E27FC236}">
                <a16:creationId xmlns:a16="http://schemas.microsoft.com/office/drawing/2014/main" id="{840DB9D4-6A65-46E1-B431-6C1601EE5FFD}"/>
              </a:ext>
            </a:extLst>
          </p:cNvPr>
          <p:cNvGraphicFramePr/>
          <p:nvPr>
            <p:extLst>
              <p:ext uri="{D42A27DB-BD31-4B8C-83A1-F6EECF244321}">
                <p14:modId xmlns:p14="http://schemas.microsoft.com/office/powerpoint/2010/main" val="3763425991"/>
              </p:ext>
            </p:extLst>
          </p:nvPr>
        </p:nvGraphicFramePr>
        <p:xfrm>
          <a:off x="127820" y="1002288"/>
          <a:ext cx="3719785" cy="5812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0B6E53A7-D662-4867-8264-B79880D82FED}"/>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410975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Lifeguard Situation: Single Guard</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4298868" y="1002288"/>
            <a:ext cx="7612084"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457200" algn="l">
              <a:buFont typeface="Wingdings" panose="05000000000000000000" pitchFamily="2" charset="2"/>
              <a:buChar char="q"/>
            </a:pPr>
            <a:r>
              <a:rPr lang="en-US" sz="3000" dirty="0">
                <a:latin typeface="Grandview" panose="020B0502040204020203"/>
              </a:rPr>
              <a:t>Scenarios may include any of the test items within the National Lifeguard option (e.g., public relations, drowning non-swimmer, submerged victim, spinal-injured victim, injured swimmer, facility emergency, environmental emergency). </a:t>
            </a:r>
          </a:p>
          <a:p>
            <a:pPr marL="914400" lvl="1" indent="-457200" algn="l">
              <a:buFont typeface="Wingdings" panose="05000000000000000000" pitchFamily="2" charset="2"/>
              <a:buChar char="q"/>
            </a:pPr>
            <a:endParaRPr lang="en-US" sz="3000" dirty="0">
              <a:latin typeface="Grandview" panose="020B0502040204020203"/>
            </a:endParaRPr>
          </a:p>
          <a:p>
            <a:pPr marL="914400" lvl="1" indent="-457200" algn="l">
              <a:buFont typeface="Wingdings" panose="05000000000000000000" pitchFamily="2" charset="2"/>
              <a:buChar char="q"/>
            </a:pPr>
            <a:r>
              <a:rPr lang="en-US" sz="3000" dirty="0">
                <a:latin typeface="Grandview" panose="020B0502040204020203"/>
              </a:rPr>
              <a:t>Note: first aid conditions are limited to those outlined in Appendix A.</a:t>
            </a:r>
          </a:p>
          <a:p>
            <a:pPr marL="457200" indent="-457200" algn="l">
              <a:lnSpc>
                <a:spcPct val="100000"/>
              </a:lnSpc>
              <a:buFont typeface="Wingdings" panose="05000000000000000000" pitchFamily="2" charset="2"/>
              <a:buChar char="q"/>
            </a:pPr>
            <a:endParaRPr lang="en-US" sz="3000" dirty="0">
              <a:latin typeface="Grandview" panose="020B0502040204020203"/>
            </a:endParaRPr>
          </a:p>
          <a:p>
            <a:pPr marL="457200" lvl="0" indent="-457200" algn="l">
              <a:lnSpc>
                <a:spcPct val="100000"/>
              </a:lnSpc>
              <a:buFont typeface="Wingdings" panose="05000000000000000000" pitchFamily="2" charset="2"/>
              <a:buChar char="q"/>
            </a:pPr>
            <a:endParaRPr lang="en-US" sz="3000" dirty="0"/>
          </a:p>
        </p:txBody>
      </p:sp>
      <p:graphicFrame>
        <p:nvGraphicFramePr>
          <p:cNvPr id="2" name="Diagram 1">
            <a:extLst>
              <a:ext uri="{FF2B5EF4-FFF2-40B4-BE49-F238E27FC236}">
                <a16:creationId xmlns:a16="http://schemas.microsoft.com/office/drawing/2014/main" id="{840DB9D4-6A65-46E1-B431-6C1601EE5FFD}"/>
              </a:ext>
            </a:extLst>
          </p:cNvPr>
          <p:cNvGraphicFramePr/>
          <p:nvPr>
            <p:extLst>
              <p:ext uri="{D42A27DB-BD31-4B8C-83A1-F6EECF244321}">
                <p14:modId xmlns:p14="http://schemas.microsoft.com/office/powerpoint/2010/main" val="2952270037"/>
              </p:ext>
            </p:extLst>
          </p:nvPr>
        </p:nvGraphicFramePr>
        <p:xfrm>
          <a:off x="127820" y="1002288"/>
          <a:ext cx="3719785" cy="5812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4DE17CB2-A819-4495-A4B3-64F55E8DA04C}"/>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226496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E2CA8B-A741-2A44-825E-74D583F315B5}"/>
              </a:ext>
            </a:extLst>
          </p:cNvPr>
          <p:cNvSpPr txBox="1">
            <a:spLocks/>
          </p:cNvSpPr>
          <p:nvPr/>
        </p:nvSpPr>
        <p:spPr>
          <a:xfrm>
            <a:off x="4163060" y="3447241"/>
            <a:ext cx="8191003" cy="22766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kern="1200" dirty="0">
                <a:solidFill>
                  <a:schemeClr val="bg1">
                    <a:lumMod val="95000"/>
                  </a:schemeClr>
                </a:solidFill>
                <a:latin typeface="+mj-lt"/>
                <a:ea typeface="+mj-ea"/>
                <a:cs typeface="+mj-cs"/>
              </a:rPr>
              <a:t>Session </a:t>
            </a:r>
            <a:r>
              <a:rPr lang="en-US" sz="4100" b="1" dirty="0">
                <a:solidFill>
                  <a:schemeClr val="bg1">
                    <a:lumMod val="95000"/>
                  </a:schemeClr>
                </a:solidFill>
              </a:rPr>
              <a:t>6</a:t>
            </a:r>
            <a:r>
              <a:rPr lang="en-US" sz="4100" b="1" kern="1200" dirty="0">
                <a:solidFill>
                  <a:schemeClr val="bg1">
                    <a:lumMod val="95000"/>
                  </a:schemeClr>
                </a:solidFill>
                <a:latin typeface="+mj-lt"/>
                <a:ea typeface="+mj-ea"/>
                <a:cs typeface="+mj-cs"/>
              </a:rPr>
              <a:t>:</a:t>
            </a:r>
          </a:p>
          <a:p>
            <a:pPr>
              <a:spcAft>
                <a:spcPts val="600"/>
              </a:spcAft>
            </a:pPr>
            <a:r>
              <a:rPr lang="en-US" sz="4100" i="1" kern="1200" dirty="0">
                <a:solidFill>
                  <a:schemeClr val="bg1">
                    <a:lumMod val="95000"/>
                  </a:schemeClr>
                </a:solidFill>
                <a:latin typeface="+mj-lt"/>
                <a:ea typeface="+mj-ea"/>
                <a:cs typeface="+mj-cs"/>
              </a:rPr>
              <a:t>Next Steps</a:t>
            </a:r>
          </a:p>
        </p:txBody>
      </p:sp>
      <p:pic>
        <p:nvPicPr>
          <p:cNvPr id="3" name="Picture 2" descr="A picture containing tree, outdoor, person&#10;&#10;Description automatically generated">
            <a:extLst>
              <a:ext uri="{FF2B5EF4-FFF2-40B4-BE49-F238E27FC236}">
                <a16:creationId xmlns:a16="http://schemas.microsoft.com/office/drawing/2014/main" id="{815960B2-D23E-DB43-8835-E860EDA12DA8}"/>
              </a:ext>
            </a:extLst>
          </p:cNvPr>
          <p:cNvPicPr>
            <a:picLocks noChangeAspect="1"/>
          </p:cNvPicPr>
          <p:nvPr/>
        </p:nvPicPr>
        <p:blipFill rotWithShape="1">
          <a:blip r:embed="rId3"/>
          <a:srcRect l="44186" r="11187"/>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ln w="127000">
            <a:solidFill>
              <a:schemeClr val="bg1">
                <a:lumMod val="95000"/>
              </a:schemeClr>
            </a:solidFill>
          </a:ln>
        </p:spPr>
      </p:pic>
      <p:pic>
        <p:nvPicPr>
          <p:cNvPr id="8" name="Picture 9">
            <a:extLst>
              <a:ext uri="{FF2B5EF4-FFF2-40B4-BE49-F238E27FC236}">
                <a16:creationId xmlns:a16="http://schemas.microsoft.com/office/drawing/2014/main" id="{37E09CF0-1E0B-4AEF-ACD1-C4B21A63D256}"/>
              </a:ext>
            </a:extLst>
          </p:cNvPr>
          <p:cNvPicPr>
            <a:picLocks noChangeAspect="1"/>
          </p:cNvPicPr>
          <p:nvPr/>
        </p:nvPicPr>
        <p:blipFill rotWithShape="1">
          <a:blip r:embed="rId4">
            <a:extLst>
              <a:ext uri="{28A0092B-C50C-407E-A947-70E740481C1C}">
                <a14:useLocalDpi xmlns:a14="http://schemas.microsoft.com/office/drawing/2010/main" val="0"/>
              </a:ext>
            </a:extLst>
          </a:blip>
          <a:srcRect l="12385" t="-4296" r="6503" b="4296"/>
          <a:stretch/>
        </p:blipFill>
        <p:spPr bwMode="auto">
          <a:xfrm>
            <a:off x="9580237" y="4490501"/>
            <a:ext cx="2288153" cy="21172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07A931F-6F5B-D146-888E-C850ED9A9E55}"/>
              </a:ext>
            </a:extLst>
          </p:cNvPr>
          <p:cNvPicPr>
            <a:picLocks noChangeAspect="1"/>
          </p:cNvPicPr>
          <p:nvPr/>
        </p:nvPicPr>
        <p:blipFill rotWithShape="1">
          <a:blip r:embed="rId5"/>
          <a:srcRect l="38794" r="16295" b="-2"/>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ln w="127000">
            <a:solidFill>
              <a:schemeClr val="bg1">
                <a:lumMod val="95000"/>
              </a:schemeClr>
            </a:solidFill>
          </a:ln>
        </p:spPr>
      </p:pic>
      <p:pic>
        <p:nvPicPr>
          <p:cNvPr id="7" name="Picture 6">
            <a:extLst>
              <a:ext uri="{FF2B5EF4-FFF2-40B4-BE49-F238E27FC236}">
                <a16:creationId xmlns:a16="http://schemas.microsoft.com/office/drawing/2014/main" id="{02052424-A178-CC46-9AAB-9AB24FFBE756}"/>
              </a:ext>
            </a:extLst>
          </p:cNvPr>
          <p:cNvPicPr>
            <a:picLocks noChangeAspect="1"/>
          </p:cNvPicPr>
          <p:nvPr/>
        </p:nvPicPr>
        <p:blipFill rotWithShape="1">
          <a:blip r:embed="rId6"/>
          <a:srcRect l="703" t="11442" r="853" b="24407"/>
          <a:stretch/>
        </p:blipFill>
        <p:spPr>
          <a:xfrm>
            <a:off x="4524149" y="-180303"/>
            <a:ext cx="3224422" cy="3159748"/>
          </a:xfrm>
          <a:prstGeom prst="ellipse">
            <a:avLst/>
          </a:prstGeom>
          <a:ln w="127000">
            <a:solidFill>
              <a:schemeClr val="bg1">
                <a:lumMod val="95000"/>
              </a:schemeClr>
            </a:solidFill>
          </a:ln>
        </p:spPr>
      </p:pic>
    </p:spTree>
    <p:extLst>
      <p:ext uri="{BB962C8B-B14F-4D97-AF65-F5344CB8AC3E}">
        <p14:creationId xmlns:p14="http://schemas.microsoft.com/office/powerpoint/2010/main" val="368770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216160"/>
            <a:ext cx="11936362" cy="1189849"/>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5400" b="1" i="1" dirty="0">
                <a:solidFill>
                  <a:srgbClr val="007CC3"/>
                </a:solidFill>
                <a:latin typeface="Grandview" panose="020B0502040204020203" pitchFamily="34" charset="0"/>
                <a:cs typeface="DecoType Naskh" pitchFamily="2" charset="-78"/>
              </a:rPr>
              <a:t>National Lifeguard Instructors</a:t>
            </a:r>
          </a:p>
        </p:txBody>
      </p:sp>
      <p:cxnSp>
        <p:nvCxnSpPr>
          <p:cNvPr id="5" name="Straight Connector 4">
            <a:extLst>
              <a:ext uri="{FF2B5EF4-FFF2-40B4-BE49-F238E27FC236}">
                <a16:creationId xmlns:a16="http://schemas.microsoft.com/office/drawing/2014/main" id="{40F9BE6F-B8A4-433A-860A-38EC096AE60F}"/>
              </a:ext>
            </a:extLst>
          </p:cNvPr>
          <p:cNvCxnSpPr>
            <a:cxnSpLocks/>
          </p:cNvCxnSpPr>
          <p:nvPr/>
        </p:nvCxnSpPr>
        <p:spPr>
          <a:xfrm>
            <a:off x="3231392" y="1406009"/>
            <a:ext cx="5729216" cy="0"/>
          </a:xfrm>
          <a:prstGeom prst="line">
            <a:avLst/>
          </a:prstGeom>
          <a:ln w="44450">
            <a:solidFill>
              <a:srgbClr val="EE4134"/>
            </a:solidFill>
          </a:ln>
        </p:spPr>
        <p:style>
          <a:lnRef idx="3">
            <a:schemeClr val="accent2"/>
          </a:lnRef>
          <a:fillRef idx="0">
            <a:schemeClr val="accent2"/>
          </a:fillRef>
          <a:effectRef idx="2">
            <a:schemeClr val="accent2"/>
          </a:effectRef>
          <a:fontRef idx="minor">
            <a:schemeClr val="tx1"/>
          </a:fontRef>
        </p:style>
      </p:cxnSp>
      <p:pic>
        <p:nvPicPr>
          <p:cNvPr id="6" name="Picture 9">
            <a:extLst>
              <a:ext uri="{FF2B5EF4-FFF2-40B4-BE49-F238E27FC236}">
                <a16:creationId xmlns:a16="http://schemas.microsoft.com/office/drawing/2014/main" id="{7D2E4C39-43AD-49D6-9D2D-0656F2DF5E56}"/>
              </a:ext>
            </a:extLst>
          </p:cNvPr>
          <p:cNvPicPr>
            <a:picLocks noChangeAspect="1"/>
          </p:cNvPicPr>
          <p:nvPr/>
        </p:nvPicPr>
        <p:blipFill rotWithShape="1">
          <a:blip r:embed="rId4">
            <a:extLst>
              <a:ext uri="{28A0092B-C50C-407E-A947-70E740481C1C}">
                <a14:useLocalDpi xmlns:a14="http://schemas.microsoft.com/office/drawing/2010/main" val="0"/>
              </a:ext>
            </a:extLst>
          </a:blip>
          <a:srcRect l="12628" t="5985" r="12692" b="3274"/>
          <a:stretch/>
        </p:blipFill>
        <p:spPr bwMode="auto">
          <a:xfrm>
            <a:off x="117986" y="3884868"/>
            <a:ext cx="3215149" cy="2930013"/>
          </a:xfrm>
          <a:prstGeom prst="rect">
            <a:avLst/>
          </a:prstGeom>
          <a:noFill/>
          <a:ln>
            <a:noFill/>
          </a:ln>
          <a:effectLst>
            <a:outerShdw blurRad="508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DFCB3C7-5067-4938-AE6B-61EB4931185B}"/>
              </a:ext>
            </a:extLst>
          </p:cNvPr>
          <p:cNvSpPr txBox="1">
            <a:spLocks/>
          </p:cNvSpPr>
          <p:nvPr/>
        </p:nvSpPr>
        <p:spPr>
          <a:xfrm>
            <a:off x="1637069" y="2834075"/>
            <a:ext cx="8898195" cy="1189849"/>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10000" b="1" i="1" dirty="0">
                <a:latin typeface="Grandview" panose="020B0502040204020203" pitchFamily="34" charset="0"/>
                <a:cs typeface="DecoType Naskh" pitchFamily="2" charset="-78"/>
              </a:rPr>
              <a:t>Next Steps</a:t>
            </a:r>
          </a:p>
        </p:txBody>
      </p:sp>
    </p:spTree>
    <p:extLst>
      <p:ext uri="{BB962C8B-B14F-4D97-AF65-F5344CB8AC3E}">
        <p14:creationId xmlns:p14="http://schemas.microsoft.com/office/powerpoint/2010/main" val="4170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E2CA8B-A741-2A44-825E-74D583F315B5}"/>
              </a:ext>
            </a:extLst>
          </p:cNvPr>
          <p:cNvSpPr txBox="1">
            <a:spLocks/>
          </p:cNvSpPr>
          <p:nvPr/>
        </p:nvSpPr>
        <p:spPr>
          <a:xfrm>
            <a:off x="4163060" y="3447241"/>
            <a:ext cx="8191003" cy="14676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kern="1200" dirty="0">
                <a:solidFill>
                  <a:schemeClr val="bg1">
                    <a:lumMod val="95000"/>
                  </a:schemeClr>
                </a:solidFill>
                <a:latin typeface="+mj-lt"/>
                <a:ea typeface="+mj-ea"/>
                <a:cs typeface="+mj-cs"/>
              </a:rPr>
              <a:t>Session 2:</a:t>
            </a:r>
          </a:p>
          <a:p>
            <a:pPr>
              <a:spcAft>
                <a:spcPts val="600"/>
              </a:spcAft>
            </a:pPr>
            <a:r>
              <a:rPr lang="en-US" sz="4100" i="1" kern="1200" dirty="0">
                <a:solidFill>
                  <a:schemeClr val="bg1">
                    <a:lumMod val="95000"/>
                  </a:schemeClr>
                </a:solidFill>
                <a:latin typeface="+mj-lt"/>
                <a:ea typeface="+mj-ea"/>
                <a:cs typeface="+mj-cs"/>
              </a:rPr>
              <a:t>NL Program Update &amp; Resources</a:t>
            </a:r>
          </a:p>
        </p:txBody>
      </p:sp>
      <p:pic>
        <p:nvPicPr>
          <p:cNvPr id="3" name="Picture 2" descr="A picture containing tree, outdoor, person&#10;&#10;Description automatically generated">
            <a:extLst>
              <a:ext uri="{FF2B5EF4-FFF2-40B4-BE49-F238E27FC236}">
                <a16:creationId xmlns:a16="http://schemas.microsoft.com/office/drawing/2014/main" id="{815960B2-D23E-DB43-8835-E860EDA12DA8}"/>
              </a:ext>
            </a:extLst>
          </p:cNvPr>
          <p:cNvPicPr>
            <a:picLocks noChangeAspect="1"/>
          </p:cNvPicPr>
          <p:nvPr/>
        </p:nvPicPr>
        <p:blipFill rotWithShape="1">
          <a:blip r:embed="rId3"/>
          <a:srcRect l="44186" r="11187"/>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ln w="127000">
            <a:solidFill>
              <a:schemeClr val="bg1">
                <a:lumMod val="95000"/>
              </a:schemeClr>
            </a:solidFill>
          </a:ln>
        </p:spPr>
      </p:pic>
      <p:pic>
        <p:nvPicPr>
          <p:cNvPr id="8" name="Picture 9">
            <a:extLst>
              <a:ext uri="{FF2B5EF4-FFF2-40B4-BE49-F238E27FC236}">
                <a16:creationId xmlns:a16="http://schemas.microsoft.com/office/drawing/2014/main" id="{37E09CF0-1E0B-4AEF-ACD1-C4B21A63D256}"/>
              </a:ext>
            </a:extLst>
          </p:cNvPr>
          <p:cNvPicPr>
            <a:picLocks noChangeAspect="1"/>
          </p:cNvPicPr>
          <p:nvPr/>
        </p:nvPicPr>
        <p:blipFill rotWithShape="1">
          <a:blip r:embed="rId4">
            <a:extLst>
              <a:ext uri="{28A0092B-C50C-407E-A947-70E740481C1C}">
                <a14:useLocalDpi xmlns:a14="http://schemas.microsoft.com/office/drawing/2010/main" val="0"/>
              </a:ext>
            </a:extLst>
          </a:blip>
          <a:srcRect l="12385" t="-4296" r="6503" b="4296"/>
          <a:stretch/>
        </p:blipFill>
        <p:spPr bwMode="auto">
          <a:xfrm>
            <a:off x="9580237" y="4490501"/>
            <a:ext cx="2288153" cy="21172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07A931F-6F5B-D146-888E-C850ED9A9E55}"/>
              </a:ext>
            </a:extLst>
          </p:cNvPr>
          <p:cNvPicPr>
            <a:picLocks noChangeAspect="1"/>
          </p:cNvPicPr>
          <p:nvPr/>
        </p:nvPicPr>
        <p:blipFill rotWithShape="1">
          <a:blip r:embed="rId5"/>
          <a:srcRect l="38794" r="16295" b="-2"/>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ln w="127000">
            <a:solidFill>
              <a:schemeClr val="bg1">
                <a:lumMod val="95000"/>
              </a:schemeClr>
            </a:solidFill>
          </a:ln>
        </p:spPr>
      </p:pic>
      <p:pic>
        <p:nvPicPr>
          <p:cNvPr id="7" name="Picture 6">
            <a:extLst>
              <a:ext uri="{FF2B5EF4-FFF2-40B4-BE49-F238E27FC236}">
                <a16:creationId xmlns:a16="http://schemas.microsoft.com/office/drawing/2014/main" id="{02052424-A178-CC46-9AAB-9AB24FFBE756}"/>
              </a:ext>
            </a:extLst>
          </p:cNvPr>
          <p:cNvPicPr>
            <a:picLocks noChangeAspect="1"/>
          </p:cNvPicPr>
          <p:nvPr/>
        </p:nvPicPr>
        <p:blipFill rotWithShape="1">
          <a:blip r:embed="rId6"/>
          <a:srcRect l="703" t="11442" r="853" b="24407"/>
          <a:stretch/>
        </p:blipFill>
        <p:spPr>
          <a:xfrm>
            <a:off x="4524149" y="-180303"/>
            <a:ext cx="3224422" cy="3159748"/>
          </a:xfrm>
          <a:prstGeom prst="ellipse">
            <a:avLst/>
          </a:prstGeom>
          <a:ln w="127000">
            <a:solidFill>
              <a:schemeClr val="bg1">
                <a:lumMod val="95000"/>
              </a:schemeClr>
            </a:solidFill>
          </a:ln>
        </p:spPr>
      </p:pic>
    </p:spTree>
    <p:extLst>
      <p:ext uri="{BB962C8B-B14F-4D97-AF65-F5344CB8AC3E}">
        <p14:creationId xmlns:p14="http://schemas.microsoft.com/office/powerpoint/2010/main" val="27041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National Program Revision: National Lifeguard </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37069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dirty="0">
                <a:latin typeface="Grandview" panose="020B0502040204020203"/>
              </a:rPr>
              <a:t>National Lifeguard Program Update (Summary)</a:t>
            </a:r>
          </a:p>
          <a:p>
            <a:pPr marL="457200" lvl="0" indent="-457200" algn="l">
              <a:buFont typeface="Wingdings" panose="05000000000000000000" pitchFamily="2" charset="2"/>
              <a:buChar char="q"/>
            </a:pPr>
            <a:r>
              <a:rPr lang="en-US" sz="3200" dirty="0">
                <a:latin typeface="Grandview" panose="020B0502040204020203"/>
              </a:rPr>
              <a:t>National Lifeguard is a national program</a:t>
            </a:r>
          </a:p>
          <a:p>
            <a:pPr marL="457200" lvl="0" indent="-457200" algn="l">
              <a:buFont typeface="Wingdings" panose="05000000000000000000" pitchFamily="2" charset="2"/>
              <a:buChar char="q"/>
            </a:pPr>
            <a:r>
              <a:rPr lang="en-US" sz="3200" dirty="0">
                <a:latin typeface="Grandview" panose="020B0502040204020203"/>
              </a:rPr>
              <a:t>5-year Revisions Cycle (started April 2019)</a:t>
            </a:r>
          </a:p>
          <a:p>
            <a:pPr marL="457200" lvl="0" indent="-457200" algn="l">
              <a:buFont typeface="Wingdings" panose="05000000000000000000" pitchFamily="2" charset="2"/>
              <a:buChar char="q"/>
            </a:pPr>
            <a:r>
              <a:rPr lang="en-US" sz="3200" dirty="0">
                <a:latin typeface="Grandview" panose="020B0502040204020203"/>
              </a:rPr>
              <a:t>National Lifeguard Program Update finalized in 2021</a:t>
            </a:r>
          </a:p>
          <a:p>
            <a:pPr marL="457200" lvl="0" indent="-457200" algn="l">
              <a:buFont typeface="Wingdings" panose="05000000000000000000" pitchFamily="2" charset="2"/>
              <a:buChar char="q"/>
            </a:pPr>
            <a:r>
              <a:rPr lang="en-US" sz="3200" dirty="0">
                <a:latin typeface="Grandview" panose="020B0502040204020203"/>
              </a:rPr>
              <a:t>Lifesaving Society Ontario launching December 2022</a:t>
            </a:r>
          </a:p>
          <a:p>
            <a:pPr marL="457200" lvl="0" indent="-457200" algn="l">
              <a:buFont typeface="Wingdings" panose="05000000000000000000" pitchFamily="2" charset="2"/>
              <a:buChar char="q"/>
            </a:pPr>
            <a:r>
              <a:rPr lang="en-US" sz="3200" dirty="0">
                <a:latin typeface="Grandview" panose="020B0502040204020203"/>
              </a:rPr>
              <a:t>New </a:t>
            </a:r>
            <a:r>
              <a:rPr lang="en-US" sz="3200" i="1" dirty="0">
                <a:latin typeface="Grandview" panose="020B0502040204020203"/>
              </a:rPr>
              <a:t>National Lifeguard Award Guide </a:t>
            </a:r>
            <a:r>
              <a:rPr lang="en-US" sz="3200" dirty="0">
                <a:latin typeface="Grandview" panose="020B0502040204020203"/>
              </a:rPr>
              <a:t>&amp; test sheets (course + recert)</a:t>
            </a:r>
          </a:p>
          <a:p>
            <a:pPr algn="l">
              <a:spcBef>
                <a:spcPts val="600"/>
              </a:spcBef>
              <a:defRPr/>
            </a:pPr>
            <a:endParaRPr lang="en-US" sz="3000" dirty="0">
              <a:latin typeface="Grandview" panose="020B0502040204020203"/>
              <a:ea typeface="ＭＳ Ｐゴシック"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09B1F79A-ADFF-4F99-831E-940860A17D5B}"/>
              </a:ext>
            </a:extLst>
          </p:cNvPr>
          <p:cNvGraphicFramePr/>
          <p:nvPr>
            <p:extLst>
              <p:ext uri="{D42A27DB-BD31-4B8C-83A1-F6EECF244321}">
                <p14:modId xmlns:p14="http://schemas.microsoft.com/office/powerpoint/2010/main" val="1293752449"/>
              </p:ext>
            </p:extLst>
          </p:nvPr>
        </p:nvGraphicFramePr>
        <p:xfrm>
          <a:off x="321953" y="4840407"/>
          <a:ext cx="8128000" cy="1958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9B50B844-28D2-41AE-8521-056B3E04395B}"/>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262396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National Program Revision: National Lifeguard </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1328162"/>
            <a:ext cx="11936362" cy="452755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3200" b="1" dirty="0">
                <a:latin typeface="Grandview" panose="020B0502040204020203"/>
              </a:rPr>
              <a:t>Three key areas requiring change emerged:</a:t>
            </a:r>
          </a:p>
          <a:p>
            <a:pPr algn="l">
              <a:lnSpc>
                <a:spcPct val="120000"/>
              </a:lnSpc>
              <a:buFont typeface="Wingdings" panose="05000000000000000000" pitchFamily="2" charset="2"/>
              <a:buChar char="q"/>
            </a:pPr>
            <a:r>
              <a:rPr lang="en-CA" sz="3200" dirty="0">
                <a:latin typeface="Grandview" panose="020B0502040204020203"/>
              </a:rPr>
              <a:t> Physical standards were revised to ensure they were measurable and met criteria as per Canadian Human Rights Commission recommendations.</a:t>
            </a:r>
          </a:p>
          <a:p>
            <a:pPr lvl="0" algn="l">
              <a:lnSpc>
                <a:spcPct val="120000"/>
              </a:lnSpc>
              <a:buFont typeface="Wingdings" panose="05000000000000000000" pitchFamily="2" charset="2"/>
              <a:buChar char="q"/>
            </a:pPr>
            <a:r>
              <a:rPr lang="en-US" sz="3200" dirty="0">
                <a:latin typeface="Grandview" panose="020B0502040204020203"/>
              </a:rPr>
              <a:t> Management items were reviewed to reflect current research.</a:t>
            </a:r>
          </a:p>
          <a:p>
            <a:pPr lvl="0" algn="l">
              <a:lnSpc>
                <a:spcPct val="120000"/>
              </a:lnSpc>
              <a:buFont typeface="Wingdings" panose="05000000000000000000" pitchFamily="2" charset="2"/>
              <a:buChar char="q"/>
            </a:pPr>
            <a:r>
              <a:rPr lang="en-US" sz="3200" dirty="0">
                <a:latin typeface="Grandview" panose="020B0502040204020203"/>
              </a:rPr>
              <a:t> Lifeguard situation items were reviewed to address pass/fail data and to improve the transition from Bronze Cross (Assistant Lifeguard) to National Lifeguard.</a:t>
            </a:r>
          </a:p>
          <a:p>
            <a:pPr algn="l">
              <a:spcBef>
                <a:spcPts val="600"/>
              </a:spcBef>
              <a:defRPr/>
            </a:pPr>
            <a:endParaRPr lang="en-US" sz="3000" dirty="0">
              <a:latin typeface="Grandview" panose="020B0502040204020203"/>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AEBEB8FC-5AA7-4559-9039-6336D55C522F}"/>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166617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5308-8A52-451F-BA13-A06622073E81}"/>
              </a:ext>
            </a:extLst>
          </p:cNvPr>
          <p:cNvSpPr txBox="1">
            <a:spLocks/>
          </p:cNvSpPr>
          <p:nvPr/>
        </p:nvSpPr>
        <p:spPr>
          <a:xfrm>
            <a:off x="117986" y="43118"/>
            <a:ext cx="11936362" cy="78673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rgbClr val="007CC3"/>
                </a:solidFill>
                <a:latin typeface="Grandview" panose="020B0502040204020203" pitchFamily="34" charset="0"/>
                <a:cs typeface="DecoType Naskh" pitchFamily="2" charset="-78"/>
              </a:rPr>
              <a:t>What’s New?</a:t>
            </a:r>
          </a:p>
        </p:txBody>
      </p:sp>
      <p:sp>
        <p:nvSpPr>
          <p:cNvPr id="6" name="Content Placeholder 2">
            <a:extLst>
              <a:ext uri="{FF2B5EF4-FFF2-40B4-BE49-F238E27FC236}">
                <a16:creationId xmlns:a16="http://schemas.microsoft.com/office/drawing/2014/main" id="{167541A2-02C1-4729-B02F-1E9183C79653}"/>
              </a:ext>
            </a:extLst>
          </p:cNvPr>
          <p:cNvSpPr txBox="1">
            <a:spLocks/>
          </p:cNvSpPr>
          <p:nvPr/>
        </p:nvSpPr>
        <p:spPr>
          <a:xfrm>
            <a:off x="127819" y="888770"/>
            <a:ext cx="7793023" cy="318446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000" b="1" dirty="0">
                <a:latin typeface="Grandview" panose="020B0502040204020203"/>
              </a:rPr>
              <a:t>Resources:</a:t>
            </a:r>
          </a:p>
          <a:p>
            <a:pPr lvl="0" algn="l">
              <a:lnSpc>
                <a:spcPct val="100000"/>
              </a:lnSpc>
              <a:buFont typeface="Wingdings" panose="05000000000000000000" pitchFamily="2" charset="2"/>
              <a:buChar char="q"/>
            </a:pPr>
            <a:r>
              <a:rPr lang="en-US" sz="3000" dirty="0">
                <a:latin typeface="Grandview" panose="020B0502040204020203"/>
              </a:rPr>
              <a:t> National Lifeguard Award Guide (2022)</a:t>
            </a:r>
          </a:p>
          <a:p>
            <a:pPr lvl="0" algn="l">
              <a:lnSpc>
                <a:spcPct val="100000"/>
              </a:lnSpc>
              <a:buFont typeface="Wingdings" panose="05000000000000000000" pitchFamily="2" charset="2"/>
              <a:buChar char="q"/>
            </a:pPr>
            <a:r>
              <a:rPr lang="en-US" sz="3000" dirty="0">
                <a:latin typeface="Grandview" panose="020B0502040204020203"/>
              </a:rPr>
              <a:t> Test sheets (course + recertification)</a:t>
            </a:r>
          </a:p>
          <a:p>
            <a:pPr lvl="0" algn="l">
              <a:lnSpc>
                <a:spcPct val="100000"/>
              </a:lnSpc>
              <a:buFont typeface="Wingdings" panose="05000000000000000000" pitchFamily="2" charset="2"/>
              <a:buChar char="q"/>
            </a:pPr>
            <a:r>
              <a:rPr lang="en-US" sz="3000" dirty="0">
                <a:latin typeface="Grandview" panose="020B0502040204020203"/>
              </a:rPr>
              <a:t> Teaching National Lifeguard USB</a:t>
            </a:r>
          </a:p>
          <a:p>
            <a:pPr lvl="0" algn="l">
              <a:lnSpc>
                <a:spcPct val="100000"/>
              </a:lnSpc>
              <a:buFont typeface="Wingdings" panose="05000000000000000000" pitchFamily="2" charset="2"/>
              <a:buChar char="q"/>
            </a:pPr>
            <a:r>
              <a:rPr lang="en-US" sz="3000" dirty="0">
                <a:latin typeface="Grandview" panose="020B0502040204020203"/>
              </a:rPr>
              <a:t> NL Recertification: Notes for Examiners</a:t>
            </a:r>
          </a:p>
          <a:p>
            <a:pPr lvl="0" algn="l">
              <a:lnSpc>
                <a:spcPct val="100000"/>
              </a:lnSpc>
              <a:buFont typeface="Wingdings" panose="05000000000000000000" pitchFamily="2" charset="2"/>
              <a:buChar char="q"/>
            </a:pPr>
            <a:r>
              <a:rPr lang="en-US" sz="3000" dirty="0">
                <a:latin typeface="Grandview" panose="020B0502040204020203"/>
              </a:rPr>
              <a:t> NL Examination Policy (effective January 1, 2023)</a:t>
            </a:r>
          </a:p>
          <a:p>
            <a:pPr algn="l">
              <a:spcBef>
                <a:spcPts val="600"/>
              </a:spcBef>
              <a:defRPr/>
            </a:pPr>
            <a:endParaRPr lang="en-US" sz="3000" dirty="0">
              <a:latin typeface="Grandview" panose="020B0502040204020203"/>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B3A42131-0429-4ACF-BE67-8354728FED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598" y="1002288"/>
            <a:ext cx="3121552" cy="403606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2DC73E4-ECB4-4A0A-8C34-4AA45C6C7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850" y="4018269"/>
            <a:ext cx="3027045" cy="256032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117F786-5D08-441C-ADF2-0541980BB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1839" y="4018269"/>
            <a:ext cx="3004728" cy="2560320"/>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842BD174-5913-4F4C-8B4F-347FB5CCD087}"/>
              </a:ext>
            </a:extLst>
          </p:cNvPr>
          <p:cNvSpPr txBox="1">
            <a:spLocks/>
          </p:cNvSpPr>
          <p:nvPr/>
        </p:nvSpPr>
        <p:spPr>
          <a:xfrm>
            <a:off x="7867291" y="6354027"/>
            <a:ext cx="4324709" cy="503973"/>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000" b="1" i="1" dirty="0">
                <a:latin typeface="Grandview" panose="020B0502040204020203" pitchFamily="34" charset="0"/>
                <a:cs typeface="DecoType Naskh" pitchFamily="2" charset="-78"/>
              </a:rPr>
              <a:t>NLI Self Learning Guide</a:t>
            </a:r>
          </a:p>
        </p:txBody>
      </p:sp>
    </p:spTree>
    <p:extLst>
      <p:ext uri="{BB962C8B-B14F-4D97-AF65-F5344CB8AC3E}">
        <p14:creationId xmlns:p14="http://schemas.microsoft.com/office/powerpoint/2010/main" val="196122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1329</TotalTime>
  <Words>7515</Words>
  <Application>Microsoft Office PowerPoint</Application>
  <PresentationFormat>Widescreen</PresentationFormat>
  <Paragraphs>904</Paragraphs>
  <Slides>55</Slides>
  <Notes>55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55</vt:i4>
      </vt:variant>
    </vt:vector>
  </HeadingPairs>
  <TitlesOfParts>
    <vt:vector size="68" baseType="lpstr">
      <vt:lpstr>ＭＳ Ｐゴシック</vt:lpstr>
      <vt:lpstr>Abadi</vt:lpstr>
      <vt:lpstr>Arial</vt:lpstr>
      <vt:lpstr>Calibri</vt:lpstr>
      <vt:lpstr>Calibri Light</vt:lpstr>
      <vt:lpstr>DecoType Naskh</vt:lpstr>
      <vt:lpstr>Grandview</vt:lpstr>
      <vt:lpstr>Times New Roman</vt:lpstr>
      <vt:lpstr>Verdana</vt:lpstr>
      <vt:lpstr>Wingdings</vt:lpstr>
      <vt:lpstr>Wingdings 2</vt:lpstr>
      <vt:lpstr>ヒラギノ角ゴ ProN W3</vt:lpstr>
      <vt:lpstr>Office Theme</vt:lpstr>
      <vt:lpstr>Self-Learning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Marek Holke</dc:creator>
  <cp:lastModifiedBy>Ed Bean</cp:lastModifiedBy>
  <cp:revision>144</cp:revision>
  <cp:lastPrinted>2022-12-09T18:03:13Z</cp:lastPrinted>
  <dcterms:created xsi:type="dcterms:W3CDTF">2021-12-14T17:07:19Z</dcterms:created>
  <dcterms:modified xsi:type="dcterms:W3CDTF">2022-12-12T13:03:33Z</dcterms:modified>
</cp:coreProperties>
</file>